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948F2-5A1C-0E45-AC2A-BED348F8A0BD}" type="doc">
      <dgm:prSet loTypeId="urn:microsoft.com/office/officeart/2005/8/layout/hierarchy6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95289A7-0225-C247-AB0C-F479B8111626}">
      <dgm:prSet phldrT="[Text]" custT="1"/>
      <dgm:spPr/>
      <dgm:t>
        <a:bodyPr/>
        <a:lstStyle/>
        <a:p>
          <a:r>
            <a:rPr lang="en-US" sz="1400" dirty="0"/>
            <a:t>Pathology and Laboratory Medicine</a:t>
          </a:r>
        </a:p>
      </dgm:t>
    </dgm:pt>
    <dgm:pt modelId="{D4B22207-A763-D848-9ADF-8BDBA668A6F6}" type="parTrans" cxnId="{429541FF-679E-1A41-9286-A9B5715F619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900ACBE-5A94-2244-911F-80BBAF0D8C8B}" type="sibTrans" cxnId="{429541FF-679E-1A41-9286-A9B5715F619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002D0A3-A99F-7F41-A38A-728FB5791BDE}">
      <dgm:prSet phldrT="[Text]" custT="1"/>
      <dgm:spPr/>
      <dgm:t>
        <a:bodyPr/>
        <a:lstStyle/>
        <a:p>
          <a:r>
            <a:rPr lang="en-US" sz="1400" dirty="0"/>
            <a:t>Anatomic</a:t>
          </a:r>
        </a:p>
        <a:p>
          <a:r>
            <a:rPr lang="en-US" sz="1400" dirty="0"/>
            <a:t>Pathology</a:t>
          </a:r>
        </a:p>
      </dgm:t>
    </dgm:pt>
    <dgm:pt modelId="{601AE195-B3E4-1C4E-B46D-0B8E5CD5D16B}" type="parTrans" cxnId="{1F461618-88D6-3547-A17D-C844CBE9A78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C273823-9A30-264C-93D3-10BA5C30E242}" type="sibTrans" cxnId="{1F461618-88D6-3547-A17D-C844CBE9A78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DB1BCE1-A6B3-BF45-99E0-36EC3E1BBE7F}">
      <dgm:prSet phldrT="[Text]" custT="1"/>
      <dgm:spPr/>
      <dgm:t>
        <a:bodyPr/>
        <a:lstStyle/>
        <a:p>
          <a:r>
            <a:rPr lang="en-US" sz="1400" dirty="0"/>
            <a:t>Cytopathology</a:t>
          </a:r>
        </a:p>
      </dgm:t>
    </dgm:pt>
    <dgm:pt modelId="{64F87CB7-47A7-F844-B419-1ADD21DC698D}" type="parTrans" cxnId="{1A35BDF9-CB44-B04C-AD0B-D0353D48AAF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7F8B8A8-12E9-1249-8BB5-B519FB5CC579}" type="sibTrans" cxnId="{1A35BDF9-CB44-B04C-AD0B-D0353D48AAF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7BF48F8-CF76-5043-B8F9-9258EA089214}">
      <dgm:prSet phldrT="[Text]" custT="1"/>
      <dgm:spPr/>
      <dgm:t>
        <a:bodyPr/>
        <a:lstStyle/>
        <a:p>
          <a:r>
            <a:rPr lang="en-US" sz="1400" dirty="0"/>
            <a:t>Subspecialties</a:t>
          </a:r>
        </a:p>
        <a:p>
          <a:r>
            <a:rPr lang="en-US" sz="1400" dirty="0"/>
            <a:t>e.g., “breast”</a:t>
          </a:r>
        </a:p>
      </dgm:t>
    </dgm:pt>
    <dgm:pt modelId="{E94FB4B8-27C7-B74E-A398-3B002F5F071F}" type="parTrans" cxnId="{B072BAA7-6BBB-594F-9845-DAB86967833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B3C210F-39F3-7344-A202-F09BD3C3F282}" type="sibTrans" cxnId="{B072BAA7-6BBB-594F-9845-DAB86967833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882E2B5-FEF4-9543-B9A7-14EEDFC11DFD}">
      <dgm:prSet phldrT="[Text]" custT="1"/>
      <dgm:spPr/>
      <dgm:t>
        <a:bodyPr/>
        <a:lstStyle/>
        <a:p>
          <a:r>
            <a:rPr lang="en-US" sz="1400" dirty="0"/>
            <a:t>Molecular</a:t>
          </a:r>
        </a:p>
        <a:p>
          <a:r>
            <a:rPr lang="en-US" sz="1400" dirty="0"/>
            <a:t>Diagnostics</a:t>
          </a:r>
        </a:p>
      </dgm:t>
    </dgm:pt>
    <dgm:pt modelId="{91EAD840-D844-E848-B052-66C109307BD8}" type="parTrans" cxnId="{35EDE6D0-F190-6342-B8EB-3AA31B85049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20CC9A3-F25E-7E4B-B718-07C51D24AC2C}" type="sibTrans" cxnId="{35EDE6D0-F190-6342-B8EB-3AA31B85049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ACAE6C3-6A6B-5C4B-8F8C-7C8A0D674AB8}">
      <dgm:prSet phldrT="[Text]" custT="1"/>
      <dgm:spPr/>
      <dgm:t>
        <a:bodyPr/>
        <a:lstStyle/>
        <a:p>
          <a:r>
            <a:rPr lang="en-US" sz="1400"/>
            <a:t>remote result release</a:t>
          </a:r>
          <a:endParaRPr lang="en-US" sz="1400" dirty="0"/>
        </a:p>
      </dgm:t>
    </dgm:pt>
    <dgm:pt modelId="{1369343A-B544-844F-AC9A-ABF3BF81800A}" type="parTrans" cxnId="{73A8FB47-2A1E-2741-9DE6-BAA36EEAABC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86883DB-75AE-4842-B216-CCEB79340E66}" type="sibTrans" cxnId="{73A8FB47-2A1E-2741-9DE6-BAA36EEAABC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FC10615-A9E8-C84D-800D-667AECD92FEC}">
      <dgm:prSet phldrT="[Text]" custT="1"/>
      <dgm:spPr/>
      <dgm:t>
        <a:bodyPr/>
        <a:lstStyle/>
        <a:p>
          <a:r>
            <a:rPr lang="en-US" sz="2800"/>
            <a:t>CMS Memorandum</a:t>
          </a:r>
          <a:endParaRPr lang="en-US" sz="2800" dirty="0"/>
        </a:p>
      </dgm:t>
    </dgm:pt>
    <dgm:pt modelId="{8398051F-FF4A-374F-8684-A4C9A41ABCD1}" type="parTrans" cxnId="{261E193F-6EBE-794B-A43C-94DB611AF82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F2CF6A8-C2A3-D441-9B2B-1E132EDDBB1B}" type="sibTrans" cxnId="{261E193F-6EBE-794B-A43C-94DB611AF82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87AB8C2-53E7-B24B-890F-D7D5D204BA8B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“Sections”</a:t>
          </a:r>
        </a:p>
      </dgm:t>
    </dgm:pt>
    <dgm:pt modelId="{D6AE4DD8-EDF2-E846-A970-763BBF2E15B3}" type="parTrans" cxnId="{9635CAEE-FA68-CF45-852B-9B05EAA16A7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A89D08D-51F0-EE4B-B9B0-DAA0B6A3A9E2}" type="sibTrans" cxnId="{9635CAEE-FA68-CF45-852B-9B05EAA16A7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7355195-C438-3E42-94C3-BAF6CD82F07B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Subspecialties</a:t>
          </a:r>
        </a:p>
      </dgm:t>
    </dgm:pt>
    <dgm:pt modelId="{7920F167-6B10-0A4B-BB84-B3F6869C053D}" type="parTrans" cxnId="{8B6FEF53-EB4A-C64F-B550-03D7EEEBEFB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ACE515A-A7E9-7F48-8774-93F3971B84C6}" type="sibTrans" cxnId="{8B6FEF53-EB4A-C64F-B550-03D7EEEBEFB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F2BF5A3-F351-1B43-B5A4-186F70B33710}">
      <dgm:prSet phldrT="[Text]" custT="1"/>
      <dgm:spPr/>
      <dgm:t>
        <a:bodyPr/>
        <a:lstStyle/>
        <a:p>
          <a:r>
            <a:rPr lang="en-US" sz="1400" dirty="0"/>
            <a:t>Clinical Pathology</a:t>
          </a:r>
        </a:p>
      </dgm:t>
    </dgm:pt>
    <dgm:pt modelId="{60F90A2B-94C8-3D4E-BCA6-BDE4FE70E277}" type="parTrans" cxnId="{01028403-21A5-BD48-9381-DBA62DB2892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5D6DF47-214C-8541-88ED-51C4FE4A8581}" type="sibTrans" cxnId="{01028403-21A5-BD48-9381-DBA62DB2892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7833328-1B90-FB4A-9616-16BE430B0D48}" type="pres">
      <dgm:prSet presAssocID="{678948F2-5A1C-0E45-AC2A-BED348F8A0B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FF5A4E9-9A02-174E-A1F7-7412A607F568}" type="pres">
      <dgm:prSet presAssocID="{678948F2-5A1C-0E45-AC2A-BED348F8A0BD}" presName="hierFlow" presStyleCnt="0"/>
      <dgm:spPr/>
    </dgm:pt>
    <dgm:pt modelId="{9BAD18D6-7C75-7C4B-A8D0-3BB61A8F5E24}" type="pres">
      <dgm:prSet presAssocID="{678948F2-5A1C-0E45-AC2A-BED348F8A0BD}" presName="firstBuf" presStyleCnt="0"/>
      <dgm:spPr/>
    </dgm:pt>
    <dgm:pt modelId="{4BD990D6-FC51-C146-9163-30C1D4D2AE6D}" type="pres">
      <dgm:prSet presAssocID="{678948F2-5A1C-0E45-AC2A-BED348F8A0B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2915B7-24B0-374A-8A95-507532D52571}" type="pres">
      <dgm:prSet presAssocID="{595289A7-0225-C247-AB0C-F479B8111626}" presName="Name14" presStyleCnt="0"/>
      <dgm:spPr/>
    </dgm:pt>
    <dgm:pt modelId="{A26E1E95-91FF-7C45-8C37-10F45665E297}" type="pres">
      <dgm:prSet presAssocID="{595289A7-0225-C247-AB0C-F479B8111626}" presName="level1Shape" presStyleLbl="node0" presStyleIdx="0" presStyleCnt="1" custScaleX="193181">
        <dgm:presLayoutVars>
          <dgm:chPref val="3"/>
        </dgm:presLayoutVars>
      </dgm:prSet>
      <dgm:spPr/>
    </dgm:pt>
    <dgm:pt modelId="{0B19FA63-B761-AF42-97E3-8B2EE54DBC91}" type="pres">
      <dgm:prSet presAssocID="{595289A7-0225-C247-AB0C-F479B8111626}" presName="hierChild2" presStyleCnt="0"/>
      <dgm:spPr/>
    </dgm:pt>
    <dgm:pt modelId="{46A4BCA3-26E7-6940-BAD3-D78AEF005220}" type="pres">
      <dgm:prSet presAssocID="{601AE195-B3E4-1C4E-B46D-0B8E5CD5D16B}" presName="Name19" presStyleLbl="parChTrans1D2" presStyleIdx="0" presStyleCnt="3"/>
      <dgm:spPr/>
    </dgm:pt>
    <dgm:pt modelId="{F36F3ED5-FFAA-8745-AD78-F34850275A87}" type="pres">
      <dgm:prSet presAssocID="{D002D0A3-A99F-7F41-A38A-728FB5791BDE}" presName="Name21" presStyleCnt="0"/>
      <dgm:spPr/>
    </dgm:pt>
    <dgm:pt modelId="{56A7F2D4-93AF-2D4C-887D-728E1B91ECE3}" type="pres">
      <dgm:prSet presAssocID="{D002D0A3-A99F-7F41-A38A-728FB5791BDE}" presName="level2Shape" presStyleLbl="node2" presStyleIdx="0" presStyleCnt="3"/>
      <dgm:spPr/>
    </dgm:pt>
    <dgm:pt modelId="{114DAC28-2DC1-CF40-83C5-1D61DEA2D703}" type="pres">
      <dgm:prSet presAssocID="{D002D0A3-A99F-7F41-A38A-728FB5791BDE}" presName="hierChild3" presStyleCnt="0"/>
      <dgm:spPr/>
    </dgm:pt>
    <dgm:pt modelId="{5E410719-BE08-EF47-B4DB-8E4020118337}" type="pres">
      <dgm:prSet presAssocID="{64F87CB7-47A7-F844-B419-1ADD21DC698D}" presName="Name19" presStyleLbl="parChTrans1D3" presStyleIdx="0" presStyleCnt="3"/>
      <dgm:spPr/>
    </dgm:pt>
    <dgm:pt modelId="{978AA917-CA5D-7042-9E77-03BEFE09777B}" type="pres">
      <dgm:prSet presAssocID="{6DB1BCE1-A6B3-BF45-99E0-36EC3E1BBE7F}" presName="Name21" presStyleCnt="0"/>
      <dgm:spPr/>
    </dgm:pt>
    <dgm:pt modelId="{0DC98F25-B88E-2546-8515-5ED214E86B56}" type="pres">
      <dgm:prSet presAssocID="{6DB1BCE1-A6B3-BF45-99E0-36EC3E1BBE7F}" presName="level2Shape" presStyleLbl="node3" presStyleIdx="0" presStyleCnt="3" custScaleX="152989"/>
      <dgm:spPr/>
    </dgm:pt>
    <dgm:pt modelId="{7096FD69-6F8A-9B42-B077-8F93A190A188}" type="pres">
      <dgm:prSet presAssocID="{6DB1BCE1-A6B3-BF45-99E0-36EC3E1BBE7F}" presName="hierChild3" presStyleCnt="0"/>
      <dgm:spPr/>
    </dgm:pt>
    <dgm:pt modelId="{4EC541EC-3D45-DA49-B9BA-6718BFE1B37B}" type="pres">
      <dgm:prSet presAssocID="{E94FB4B8-27C7-B74E-A398-3B002F5F071F}" presName="Name19" presStyleLbl="parChTrans1D3" presStyleIdx="1" presStyleCnt="3"/>
      <dgm:spPr/>
    </dgm:pt>
    <dgm:pt modelId="{DDB09DE1-44CC-5C4D-BD56-81239DCC53ED}" type="pres">
      <dgm:prSet presAssocID="{37BF48F8-CF76-5043-B8F9-9258EA089214}" presName="Name21" presStyleCnt="0"/>
      <dgm:spPr/>
    </dgm:pt>
    <dgm:pt modelId="{443B7C44-0116-6E4A-97C7-27DB9C996309}" type="pres">
      <dgm:prSet presAssocID="{37BF48F8-CF76-5043-B8F9-9258EA089214}" presName="level2Shape" presStyleLbl="node3" presStyleIdx="1" presStyleCnt="3" custScaleX="172218"/>
      <dgm:spPr/>
    </dgm:pt>
    <dgm:pt modelId="{0A694A74-890B-D74F-A58A-2F3A9CBAAF15}" type="pres">
      <dgm:prSet presAssocID="{37BF48F8-CF76-5043-B8F9-9258EA089214}" presName="hierChild3" presStyleCnt="0"/>
      <dgm:spPr/>
    </dgm:pt>
    <dgm:pt modelId="{96FD102D-52A3-754F-A37E-35AD639DC0D2}" type="pres">
      <dgm:prSet presAssocID="{91EAD840-D844-E848-B052-66C109307BD8}" presName="Name19" presStyleLbl="parChTrans1D2" presStyleIdx="1" presStyleCnt="3"/>
      <dgm:spPr/>
    </dgm:pt>
    <dgm:pt modelId="{98CEB552-4AC8-E34B-ABFC-3BB0DF9A3084}" type="pres">
      <dgm:prSet presAssocID="{3882E2B5-FEF4-9543-B9A7-14EEDFC11DFD}" presName="Name21" presStyleCnt="0"/>
      <dgm:spPr/>
    </dgm:pt>
    <dgm:pt modelId="{89998A80-3FFD-264A-A7F5-9B9F2B310640}" type="pres">
      <dgm:prSet presAssocID="{3882E2B5-FEF4-9543-B9A7-14EEDFC11DFD}" presName="level2Shape" presStyleLbl="node2" presStyleIdx="1" presStyleCnt="3"/>
      <dgm:spPr/>
    </dgm:pt>
    <dgm:pt modelId="{C88E6B41-71DE-3045-A506-E7455FDE1816}" type="pres">
      <dgm:prSet presAssocID="{3882E2B5-FEF4-9543-B9A7-14EEDFC11DFD}" presName="hierChild3" presStyleCnt="0"/>
      <dgm:spPr/>
    </dgm:pt>
    <dgm:pt modelId="{169BFA7B-7D09-064C-8951-D96627DF16FE}" type="pres">
      <dgm:prSet presAssocID="{60F90A2B-94C8-3D4E-BCA6-BDE4FE70E277}" presName="Name19" presStyleLbl="parChTrans1D2" presStyleIdx="2" presStyleCnt="3"/>
      <dgm:spPr/>
    </dgm:pt>
    <dgm:pt modelId="{5AB4F034-5150-844D-AE5D-3B7190F7D025}" type="pres">
      <dgm:prSet presAssocID="{3F2BF5A3-F351-1B43-B5A4-186F70B33710}" presName="Name21" presStyleCnt="0"/>
      <dgm:spPr/>
    </dgm:pt>
    <dgm:pt modelId="{09E1FD79-EF86-D54A-A602-793CE7C22E5A}" type="pres">
      <dgm:prSet presAssocID="{3F2BF5A3-F351-1B43-B5A4-186F70B33710}" presName="level2Shape" presStyleLbl="node2" presStyleIdx="2" presStyleCnt="3"/>
      <dgm:spPr/>
    </dgm:pt>
    <dgm:pt modelId="{34223A2F-F088-CA4F-91D7-D5461613739F}" type="pres">
      <dgm:prSet presAssocID="{3F2BF5A3-F351-1B43-B5A4-186F70B33710}" presName="hierChild3" presStyleCnt="0"/>
      <dgm:spPr/>
    </dgm:pt>
    <dgm:pt modelId="{2E6B36D3-A7A5-A24C-B82C-0A72CB999165}" type="pres">
      <dgm:prSet presAssocID="{1369343A-B544-844F-AC9A-ABF3BF81800A}" presName="Name19" presStyleLbl="parChTrans1D3" presStyleIdx="2" presStyleCnt="3"/>
      <dgm:spPr/>
    </dgm:pt>
    <dgm:pt modelId="{43211407-3F9E-4C41-8F75-CA8395A78859}" type="pres">
      <dgm:prSet presAssocID="{DACAE6C3-6A6B-5C4B-8F8C-7C8A0D674AB8}" presName="Name21" presStyleCnt="0"/>
      <dgm:spPr/>
    </dgm:pt>
    <dgm:pt modelId="{EA00F107-A69A-D44F-9C44-B96078F15B5D}" type="pres">
      <dgm:prSet presAssocID="{DACAE6C3-6A6B-5C4B-8F8C-7C8A0D674AB8}" presName="level2Shape" presStyleLbl="node3" presStyleIdx="2" presStyleCnt="3"/>
      <dgm:spPr/>
    </dgm:pt>
    <dgm:pt modelId="{E10B949C-B3F9-F941-9425-1506C022A9C5}" type="pres">
      <dgm:prSet presAssocID="{DACAE6C3-6A6B-5C4B-8F8C-7C8A0D674AB8}" presName="hierChild3" presStyleCnt="0"/>
      <dgm:spPr/>
    </dgm:pt>
    <dgm:pt modelId="{8DBDD41E-0471-144B-9E19-B570C8160CA2}" type="pres">
      <dgm:prSet presAssocID="{678948F2-5A1C-0E45-AC2A-BED348F8A0BD}" presName="bgShapesFlow" presStyleCnt="0"/>
      <dgm:spPr/>
    </dgm:pt>
    <dgm:pt modelId="{55C85099-AFCD-8C4E-8582-A783D33E6D62}" type="pres">
      <dgm:prSet presAssocID="{6FC10615-A9E8-C84D-800D-667AECD92FEC}" presName="rectComp" presStyleCnt="0"/>
      <dgm:spPr/>
    </dgm:pt>
    <dgm:pt modelId="{823C57C2-6034-3840-AADC-2A4645351438}" type="pres">
      <dgm:prSet presAssocID="{6FC10615-A9E8-C84D-800D-667AECD92FEC}" presName="bgRect" presStyleLbl="bgShp" presStyleIdx="0" presStyleCnt="3" custLinFactNeighborY="-5834"/>
      <dgm:spPr/>
    </dgm:pt>
    <dgm:pt modelId="{4E954677-F0F8-BC4A-935A-6C386A29DF19}" type="pres">
      <dgm:prSet presAssocID="{6FC10615-A9E8-C84D-800D-667AECD92FEC}" presName="bgRectTx" presStyleLbl="bgShp" presStyleIdx="0" presStyleCnt="3">
        <dgm:presLayoutVars>
          <dgm:bulletEnabled val="1"/>
        </dgm:presLayoutVars>
      </dgm:prSet>
      <dgm:spPr/>
    </dgm:pt>
    <dgm:pt modelId="{045E7F00-2E2C-D248-A297-6F1D6A743740}" type="pres">
      <dgm:prSet presAssocID="{6FC10615-A9E8-C84D-800D-667AECD92FEC}" presName="spComp" presStyleCnt="0"/>
      <dgm:spPr/>
    </dgm:pt>
    <dgm:pt modelId="{F4A57358-78BB-6C46-A9BA-A9BD6C637FFA}" type="pres">
      <dgm:prSet presAssocID="{6FC10615-A9E8-C84D-800D-667AECD92FEC}" presName="vSp" presStyleCnt="0"/>
      <dgm:spPr/>
    </dgm:pt>
    <dgm:pt modelId="{103F0B66-0DB2-2941-AE63-8FF82D393242}" type="pres">
      <dgm:prSet presAssocID="{887AB8C2-53E7-B24B-890F-D7D5D204BA8B}" presName="rectComp" presStyleCnt="0"/>
      <dgm:spPr/>
    </dgm:pt>
    <dgm:pt modelId="{5605759E-3F19-5448-B73C-331BB74E3D5E}" type="pres">
      <dgm:prSet presAssocID="{887AB8C2-53E7-B24B-890F-D7D5D204BA8B}" presName="bgRect" presStyleLbl="bgShp" presStyleIdx="1" presStyleCnt="3"/>
      <dgm:spPr/>
    </dgm:pt>
    <dgm:pt modelId="{4A94B943-A855-EF4A-A396-C110F714B5B1}" type="pres">
      <dgm:prSet presAssocID="{887AB8C2-53E7-B24B-890F-D7D5D204BA8B}" presName="bgRectTx" presStyleLbl="bgShp" presStyleIdx="1" presStyleCnt="3">
        <dgm:presLayoutVars>
          <dgm:bulletEnabled val="1"/>
        </dgm:presLayoutVars>
      </dgm:prSet>
      <dgm:spPr/>
    </dgm:pt>
    <dgm:pt modelId="{E416D840-CF6B-AD47-9FCE-7320250ACFA4}" type="pres">
      <dgm:prSet presAssocID="{887AB8C2-53E7-B24B-890F-D7D5D204BA8B}" presName="spComp" presStyleCnt="0"/>
      <dgm:spPr/>
    </dgm:pt>
    <dgm:pt modelId="{70F64D1B-4E6D-D240-87F9-8800F575B7EA}" type="pres">
      <dgm:prSet presAssocID="{887AB8C2-53E7-B24B-890F-D7D5D204BA8B}" presName="vSp" presStyleCnt="0"/>
      <dgm:spPr/>
    </dgm:pt>
    <dgm:pt modelId="{785A8277-3FEE-AE4F-BE06-68F319C3EF3D}" type="pres">
      <dgm:prSet presAssocID="{57355195-C438-3E42-94C3-BAF6CD82F07B}" presName="rectComp" presStyleCnt="0"/>
      <dgm:spPr/>
    </dgm:pt>
    <dgm:pt modelId="{464C44DB-677F-334F-A194-11477A2785A3}" type="pres">
      <dgm:prSet presAssocID="{57355195-C438-3E42-94C3-BAF6CD82F07B}" presName="bgRect" presStyleLbl="bgShp" presStyleIdx="2" presStyleCnt="3"/>
      <dgm:spPr/>
    </dgm:pt>
    <dgm:pt modelId="{383D3942-2D88-A64A-9ACF-D788D334FF06}" type="pres">
      <dgm:prSet presAssocID="{57355195-C438-3E42-94C3-BAF6CD82F07B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01028403-21A5-BD48-9381-DBA62DB2892C}" srcId="{595289A7-0225-C247-AB0C-F479B8111626}" destId="{3F2BF5A3-F351-1B43-B5A4-186F70B33710}" srcOrd="2" destOrd="0" parTransId="{60F90A2B-94C8-3D4E-BCA6-BDE4FE70E277}" sibTransId="{05D6DF47-214C-8541-88ED-51C4FE4A8581}"/>
    <dgm:cxn modelId="{641C030A-EE59-DA45-9082-DDC2DC003504}" type="presOf" srcId="{91EAD840-D844-E848-B052-66C109307BD8}" destId="{96FD102D-52A3-754F-A37E-35AD639DC0D2}" srcOrd="0" destOrd="0" presId="urn:microsoft.com/office/officeart/2005/8/layout/hierarchy6"/>
    <dgm:cxn modelId="{3985A00C-E9D2-654B-A999-D1A7B13A0A8D}" type="presOf" srcId="{6FC10615-A9E8-C84D-800D-667AECD92FEC}" destId="{4E954677-F0F8-BC4A-935A-6C386A29DF19}" srcOrd="1" destOrd="0" presId="urn:microsoft.com/office/officeart/2005/8/layout/hierarchy6"/>
    <dgm:cxn modelId="{027AE10E-120A-A642-98D4-12E32ED42A9F}" type="presOf" srcId="{595289A7-0225-C247-AB0C-F479B8111626}" destId="{A26E1E95-91FF-7C45-8C37-10F45665E297}" srcOrd="0" destOrd="0" presId="urn:microsoft.com/office/officeart/2005/8/layout/hierarchy6"/>
    <dgm:cxn modelId="{EF360F12-8033-3942-980A-0D1AC5689C70}" type="presOf" srcId="{3F2BF5A3-F351-1B43-B5A4-186F70B33710}" destId="{09E1FD79-EF86-D54A-A602-793CE7C22E5A}" srcOrd="0" destOrd="0" presId="urn:microsoft.com/office/officeart/2005/8/layout/hierarchy6"/>
    <dgm:cxn modelId="{1F461618-88D6-3547-A17D-C844CBE9A78C}" srcId="{595289A7-0225-C247-AB0C-F479B8111626}" destId="{D002D0A3-A99F-7F41-A38A-728FB5791BDE}" srcOrd="0" destOrd="0" parTransId="{601AE195-B3E4-1C4E-B46D-0B8E5CD5D16B}" sibTransId="{1C273823-9A30-264C-93D3-10BA5C30E242}"/>
    <dgm:cxn modelId="{265E7520-9AEB-DA40-B5F8-258A1A83A2CC}" type="presOf" srcId="{E94FB4B8-27C7-B74E-A398-3B002F5F071F}" destId="{4EC541EC-3D45-DA49-B9BA-6718BFE1B37B}" srcOrd="0" destOrd="0" presId="urn:microsoft.com/office/officeart/2005/8/layout/hierarchy6"/>
    <dgm:cxn modelId="{91FE552C-4A7B-0F41-AC42-D7DF7DDDAAB8}" type="presOf" srcId="{6FC10615-A9E8-C84D-800D-667AECD92FEC}" destId="{823C57C2-6034-3840-AADC-2A4645351438}" srcOrd="0" destOrd="0" presId="urn:microsoft.com/office/officeart/2005/8/layout/hierarchy6"/>
    <dgm:cxn modelId="{B40B542F-CFA6-3744-BFBC-81F875F631EC}" type="presOf" srcId="{57355195-C438-3E42-94C3-BAF6CD82F07B}" destId="{383D3942-2D88-A64A-9ACF-D788D334FF06}" srcOrd="1" destOrd="0" presId="urn:microsoft.com/office/officeart/2005/8/layout/hierarchy6"/>
    <dgm:cxn modelId="{1830FA34-4205-A449-8754-12D8EB1F5EF1}" type="presOf" srcId="{887AB8C2-53E7-B24B-890F-D7D5D204BA8B}" destId="{5605759E-3F19-5448-B73C-331BB74E3D5E}" srcOrd="0" destOrd="0" presId="urn:microsoft.com/office/officeart/2005/8/layout/hierarchy6"/>
    <dgm:cxn modelId="{BABCDD39-BE7F-894F-84A6-70228FDD368C}" type="presOf" srcId="{3882E2B5-FEF4-9543-B9A7-14EEDFC11DFD}" destId="{89998A80-3FFD-264A-A7F5-9B9F2B310640}" srcOrd="0" destOrd="0" presId="urn:microsoft.com/office/officeart/2005/8/layout/hierarchy6"/>
    <dgm:cxn modelId="{4B5C503B-2E5F-1944-BA53-8A8F283CD51F}" type="presOf" srcId="{D002D0A3-A99F-7F41-A38A-728FB5791BDE}" destId="{56A7F2D4-93AF-2D4C-887D-728E1B91ECE3}" srcOrd="0" destOrd="0" presId="urn:microsoft.com/office/officeart/2005/8/layout/hierarchy6"/>
    <dgm:cxn modelId="{261E193F-6EBE-794B-A43C-94DB611AF82E}" srcId="{678948F2-5A1C-0E45-AC2A-BED348F8A0BD}" destId="{6FC10615-A9E8-C84D-800D-667AECD92FEC}" srcOrd="1" destOrd="0" parTransId="{8398051F-FF4A-374F-8684-A4C9A41ABCD1}" sibTransId="{BF2CF6A8-C2A3-D441-9B2B-1E132EDDBB1B}"/>
    <dgm:cxn modelId="{73A8FB47-2A1E-2741-9DE6-BAA36EEAABCE}" srcId="{3F2BF5A3-F351-1B43-B5A4-186F70B33710}" destId="{DACAE6C3-6A6B-5C4B-8F8C-7C8A0D674AB8}" srcOrd="0" destOrd="0" parTransId="{1369343A-B544-844F-AC9A-ABF3BF81800A}" sibTransId="{386883DB-75AE-4842-B216-CCEB79340E66}"/>
    <dgm:cxn modelId="{8B6FEF53-EB4A-C64F-B550-03D7EEEBEFBC}" srcId="{678948F2-5A1C-0E45-AC2A-BED348F8A0BD}" destId="{57355195-C438-3E42-94C3-BAF6CD82F07B}" srcOrd="3" destOrd="0" parTransId="{7920F167-6B10-0A4B-BB84-B3F6869C053D}" sibTransId="{DACE515A-A7E9-7F48-8774-93F3971B84C6}"/>
    <dgm:cxn modelId="{E52BBF5B-A19C-C345-84BD-EAAEC9A0A8AD}" type="presOf" srcId="{64F87CB7-47A7-F844-B419-1ADD21DC698D}" destId="{5E410719-BE08-EF47-B4DB-8E4020118337}" srcOrd="0" destOrd="0" presId="urn:microsoft.com/office/officeart/2005/8/layout/hierarchy6"/>
    <dgm:cxn modelId="{D2D5E269-C7A4-5244-AEE0-ABFFD8E0BD5F}" type="presOf" srcId="{57355195-C438-3E42-94C3-BAF6CD82F07B}" destId="{464C44DB-677F-334F-A194-11477A2785A3}" srcOrd="0" destOrd="0" presId="urn:microsoft.com/office/officeart/2005/8/layout/hierarchy6"/>
    <dgm:cxn modelId="{9A4B5A74-7FD4-BB44-9E78-8981753556F5}" type="presOf" srcId="{37BF48F8-CF76-5043-B8F9-9258EA089214}" destId="{443B7C44-0116-6E4A-97C7-27DB9C996309}" srcOrd="0" destOrd="0" presId="urn:microsoft.com/office/officeart/2005/8/layout/hierarchy6"/>
    <dgm:cxn modelId="{D7D7E589-AC01-4048-AEA0-6310729325D7}" type="presOf" srcId="{887AB8C2-53E7-B24B-890F-D7D5D204BA8B}" destId="{4A94B943-A855-EF4A-A396-C110F714B5B1}" srcOrd="1" destOrd="0" presId="urn:microsoft.com/office/officeart/2005/8/layout/hierarchy6"/>
    <dgm:cxn modelId="{B255DB93-77C1-5147-8EE0-8E011B0C764E}" type="presOf" srcId="{601AE195-B3E4-1C4E-B46D-0B8E5CD5D16B}" destId="{46A4BCA3-26E7-6940-BAD3-D78AEF005220}" srcOrd="0" destOrd="0" presId="urn:microsoft.com/office/officeart/2005/8/layout/hierarchy6"/>
    <dgm:cxn modelId="{B072BAA7-6BBB-594F-9845-DAB869678333}" srcId="{D002D0A3-A99F-7F41-A38A-728FB5791BDE}" destId="{37BF48F8-CF76-5043-B8F9-9258EA089214}" srcOrd="1" destOrd="0" parTransId="{E94FB4B8-27C7-B74E-A398-3B002F5F071F}" sibTransId="{5B3C210F-39F3-7344-A202-F09BD3C3F282}"/>
    <dgm:cxn modelId="{35EDE6D0-F190-6342-B8EB-3AA31B850499}" srcId="{595289A7-0225-C247-AB0C-F479B8111626}" destId="{3882E2B5-FEF4-9543-B9A7-14EEDFC11DFD}" srcOrd="1" destOrd="0" parTransId="{91EAD840-D844-E848-B052-66C109307BD8}" sibTransId="{220CC9A3-F25E-7E4B-B718-07C51D24AC2C}"/>
    <dgm:cxn modelId="{4BB85CDE-9A46-C54C-8444-75C4C813176B}" type="presOf" srcId="{DACAE6C3-6A6B-5C4B-8F8C-7C8A0D674AB8}" destId="{EA00F107-A69A-D44F-9C44-B96078F15B5D}" srcOrd="0" destOrd="0" presId="urn:microsoft.com/office/officeart/2005/8/layout/hierarchy6"/>
    <dgm:cxn modelId="{0EC977DF-2759-9947-B72E-53A68895BF61}" type="presOf" srcId="{6DB1BCE1-A6B3-BF45-99E0-36EC3E1BBE7F}" destId="{0DC98F25-B88E-2546-8515-5ED214E86B56}" srcOrd="0" destOrd="0" presId="urn:microsoft.com/office/officeart/2005/8/layout/hierarchy6"/>
    <dgm:cxn modelId="{E7111EE3-F162-114B-99CA-C784ECDE53BE}" type="presOf" srcId="{60F90A2B-94C8-3D4E-BCA6-BDE4FE70E277}" destId="{169BFA7B-7D09-064C-8951-D96627DF16FE}" srcOrd="0" destOrd="0" presId="urn:microsoft.com/office/officeart/2005/8/layout/hierarchy6"/>
    <dgm:cxn modelId="{9635CAEE-FA68-CF45-852B-9B05EAA16A74}" srcId="{678948F2-5A1C-0E45-AC2A-BED348F8A0BD}" destId="{887AB8C2-53E7-B24B-890F-D7D5D204BA8B}" srcOrd="2" destOrd="0" parTransId="{D6AE4DD8-EDF2-E846-A970-763BBF2E15B3}" sibTransId="{EA89D08D-51F0-EE4B-B9B0-DAA0B6A3A9E2}"/>
    <dgm:cxn modelId="{96C024F9-62F7-2C4E-864E-6B971DC0ED43}" type="presOf" srcId="{678948F2-5A1C-0E45-AC2A-BED348F8A0BD}" destId="{E7833328-1B90-FB4A-9616-16BE430B0D48}" srcOrd="0" destOrd="0" presId="urn:microsoft.com/office/officeart/2005/8/layout/hierarchy6"/>
    <dgm:cxn modelId="{1A35BDF9-CB44-B04C-AD0B-D0353D48AAF3}" srcId="{D002D0A3-A99F-7F41-A38A-728FB5791BDE}" destId="{6DB1BCE1-A6B3-BF45-99E0-36EC3E1BBE7F}" srcOrd="0" destOrd="0" parTransId="{64F87CB7-47A7-F844-B419-1ADD21DC698D}" sibTransId="{87F8B8A8-12E9-1249-8BB5-B519FB5CC579}"/>
    <dgm:cxn modelId="{A8936FFE-E8F5-1342-90BA-4523B81A14BE}" type="presOf" srcId="{1369343A-B544-844F-AC9A-ABF3BF81800A}" destId="{2E6B36D3-A7A5-A24C-B82C-0A72CB999165}" srcOrd="0" destOrd="0" presId="urn:microsoft.com/office/officeart/2005/8/layout/hierarchy6"/>
    <dgm:cxn modelId="{429541FF-679E-1A41-9286-A9B5715F6198}" srcId="{678948F2-5A1C-0E45-AC2A-BED348F8A0BD}" destId="{595289A7-0225-C247-AB0C-F479B8111626}" srcOrd="0" destOrd="0" parTransId="{D4B22207-A763-D848-9ADF-8BDBA668A6F6}" sibTransId="{F900ACBE-5A94-2244-911F-80BBAF0D8C8B}"/>
    <dgm:cxn modelId="{FC9F3BA5-3004-FC4F-8250-8EF398D9DEAA}" type="presParOf" srcId="{E7833328-1B90-FB4A-9616-16BE430B0D48}" destId="{5FF5A4E9-9A02-174E-A1F7-7412A607F568}" srcOrd="0" destOrd="0" presId="urn:microsoft.com/office/officeart/2005/8/layout/hierarchy6"/>
    <dgm:cxn modelId="{2F656E6F-A6B4-8745-8D74-7AEED8A812E6}" type="presParOf" srcId="{5FF5A4E9-9A02-174E-A1F7-7412A607F568}" destId="{9BAD18D6-7C75-7C4B-A8D0-3BB61A8F5E24}" srcOrd="0" destOrd="0" presId="urn:microsoft.com/office/officeart/2005/8/layout/hierarchy6"/>
    <dgm:cxn modelId="{61C7A75D-D325-6A49-A4BC-72F8C4A223CC}" type="presParOf" srcId="{5FF5A4E9-9A02-174E-A1F7-7412A607F568}" destId="{4BD990D6-FC51-C146-9163-30C1D4D2AE6D}" srcOrd="1" destOrd="0" presId="urn:microsoft.com/office/officeart/2005/8/layout/hierarchy6"/>
    <dgm:cxn modelId="{A820C130-8444-9B49-BCC9-4CFFE3040EEE}" type="presParOf" srcId="{4BD990D6-FC51-C146-9163-30C1D4D2AE6D}" destId="{E02915B7-24B0-374A-8A95-507532D52571}" srcOrd="0" destOrd="0" presId="urn:microsoft.com/office/officeart/2005/8/layout/hierarchy6"/>
    <dgm:cxn modelId="{3223C4B0-A361-AA48-B31B-7B770A85B3EF}" type="presParOf" srcId="{E02915B7-24B0-374A-8A95-507532D52571}" destId="{A26E1E95-91FF-7C45-8C37-10F45665E297}" srcOrd="0" destOrd="0" presId="urn:microsoft.com/office/officeart/2005/8/layout/hierarchy6"/>
    <dgm:cxn modelId="{1162E0AC-3867-9D4C-8DD4-E3FC33D0E69D}" type="presParOf" srcId="{E02915B7-24B0-374A-8A95-507532D52571}" destId="{0B19FA63-B761-AF42-97E3-8B2EE54DBC91}" srcOrd="1" destOrd="0" presId="urn:microsoft.com/office/officeart/2005/8/layout/hierarchy6"/>
    <dgm:cxn modelId="{603A8500-BBB8-3A45-AAC2-9C1F1BEC356A}" type="presParOf" srcId="{0B19FA63-B761-AF42-97E3-8B2EE54DBC91}" destId="{46A4BCA3-26E7-6940-BAD3-D78AEF005220}" srcOrd="0" destOrd="0" presId="urn:microsoft.com/office/officeart/2005/8/layout/hierarchy6"/>
    <dgm:cxn modelId="{41165A98-2206-0A41-B3D8-3EB619390F7D}" type="presParOf" srcId="{0B19FA63-B761-AF42-97E3-8B2EE54DBC91}" destId="{F36F3ED5-FFAA-8745-AD78-F34850275A87}" srcOrd="1" destOrd="0" presId="urn:microsoft.com/office/officeart/2005/8/layout/hierarchy6"/>
    <dgm:cxn modelId="{D7572743-C691-6F44-8028-05D15F6B5FB6}" type="presParOf" srcId="{F36F3ED5-FFAA-8745-AD78-F34850275A87}" destId="{56A7F2D4-93AF-2D4C-887D-728E1B91ECE3}" srcOrd="0" destOrd="0" presId="urn:microsoft.com/office/officeart/2005/8/layout/hierarchy6"/>
    <dgm:cxn modelId="{6412328D-2CDB-834C-92FB-B43C557ABD6C}" type="presParOf" srcId="{F36F3ED5-FFAA-8745-AD78-F34850275A87}" destId="{114DAC28-2DC1-CF40-83C5-1D61DEA2D703}" srcOrd="1" destOrd="0" presId="urn:microsoft.com/office/officeart/2005/8/layout/hierarchy6"/>
    <dgm:cxn modelId="{FE80C38C-5F09-0549-AF5E-92CE1E3BDBE0}" type="presParOf" srcId="{114DAC28-2DC1-CF40-83C5-1D61DEA2D703}" destId="{5E410719-BE08-EF47-B4DB-8E4020118337}" srcOrd="0" destOrd="0" presId="urn:microsoft.com/office/officeart/2005/8/layout/hierarchy6"/>
    <dgm:cxn modelId="{E7A80493-DD31-7340-A456-AE0BA8FDF6E0}" type="presParOf" srcId="{114DAC28-2DC1-CF40-83C5-1D61DEA2D703}" destId="{978AA917-CA5D-7042-9E77-03BEFE09777B}" srcOrd="1" destOrd="0" presId="urn:microsoft.com/office/officeart/2005/8/layout/hierarchy6"/>
    <dgm:cxn modelId="{341F10AC-0C4B-6A4A-9289-DC7EEBE523D1}" type="presParOf" srcId="{978AA917-CA5D-7042-9E77-03BEFE09777B}" destId="{0DC98F25-B88E-2546-8515-5ED214E86B56}" srcOrd="0" destOrd="0" presId="urn:microsoft.com/office/officeart/2005/8/layout/hierarchy6"/>
    <dgm:cxn modelId="{CA401E28-B269-FB41-B95D-ABE6908DC111}" type="presParOf" srcId="{978AA917-CA5D-7042-9E77-03BEFE09777B}" destId="{7096FD69-6F8A-9B42-B077-8F93A190A188}" srcOrd="1" destOrd="0" presId="urn:microsoft.com/office/officeart/2005/8/layout/hierarchy6"/>
    <dgm:cxn modelId="{93813072-72A6-A649-AA36-C09940A5B857}" type="presParOf" srcId="{114DAC28-2DC1-CF40-83C5-1D61DEA2D703}" destId="{4EC541EC-3D45-DA49-B9BA-6718BFE1B37B}" srcOrd="2" destOrd="0" presId="urn:microsoft.com/office/officeart/2005/8/layout/hierarchy6"/>
    <dgm:cxn modelId="{31FA7DCF-741B-4443-B4D5-A0F291351BF2}" type="presParOf" srcId="{114DAC28-2DC1-CF40-83C5-1D61DEA2D703}" destId="{DDB09DE1-44CC-5C4D-BD56-81239DCC53ED}" srcOrd="3" destOrd="0" presId="urn:microsoft.com/office/officeart/2005/8/layout/hierarchy6"/>
    <dgm:cxn modelId="{4F1C368C-37D2-6540-BDE9-AA040FFA4D44}" type="presParOf" srcId="{DDB09DE1-44CC-5C4D-BD56-81239DCC53ED}" destId="{443B7C44-0116-6E4A-97C7-27DB9C996309}" srcOrd="0" destOrd="0" presId="urn:microsoft.com/office/officeart/2005/8/layout/hierarchy6"/>
    <dgm:cxn modelId="{62794E8B-70A8-9E46-B304-C4631A9FD53E}" type="presParOf" srcId="{DDB09DE1-44CC-5C4D-BD56-81239DCC53ED}" destId="{0A694A74-890B-D74F-A58A-2F3A9CBAAF15}" srcOrd="1" destOrd="0" presId="urn:microsoft.com/office/officeart/2005/8/layout/hierarchy6"/>
    <dgm:cxn modelId="{53E14E90-EA98-4541-8EF8-CCCB2F3B6B77}" type="presParOf" srcId="{0B19FA63-B761-AF42-97E3-8B2EE54DBC91}" destId="{96FD102D-52A3-754F-A37E-35AD639DC0D2}" srcOrd="2" destOrd="0" presId="urn:microsoft.com/office/officeart/2005/8/layout/hierarchy6"/>
    <dgm:cxn modelId="{2B73D763-074E-9C49-858A-ED48E3F1EEA8}" type="presParOf" srcId="{0B19FA63-B761-AF42-97E3-8B2EE54DBC91}" destId="{98CEB552-4AC8-E34B-ABFC-3BB0DF9A3084}" srcOrd="3" destOrd="0" presId="urn:microsoft.com/office/officeart/2005/8/layout/hierarchy6"/>
    <dgm:cxn modelId="{DE2183C0-EA57-5F41-BB49-46EC634F0707}" type="presParOf" srcId="{98CEB552-4AC8-E34B-ABFC-3BB0DF9A3084}" destId="{89998A80-3FFD-264A-A7F5-9B9F2B310640}" srcOrd="0" destOrd="0" presId="urn:microsoft.com/office/officeart/2005/8/layout/hierarchy6"/>
    <dgm:cxn modelId="{AA24D1B9-B4DD-AC4B-BF20-05F896853F59}" type="presParOf" srcId="{98CEB552-4AC8-E34B-ABFC-3BB0DF9A3084}" destId="{C88E6B41-71DE-3045-A506-E7455FDE1816}" srcOrd="1" destOrd="0" presId="urn:microsoft.com/office/officeart/2005/8/layout/hierarchy6"/>
    <dgm:cxn modelId="{EF12CE59-B7DF-7B45-8204-0448DF0BC9C9}" type="presParOf" srcId="{0B19FA63-B761-AF42-97E3-8B2EE54DBC91}" destId="{169BFA7B-7D09-064C-8951-D96627DF16FE}" srcOrd="4" destOrd="0" presId="urn:microsoft.com/office/officeart/2005/8/layout/hierarchy6"/>
    <dgm:cxn modelId="{16EA7CEB-32DA-F141-93A3-736FE3533187}" type="presParOf" srcId="{0B19FA63-B761-AF42-97E3-8B2EE54DBC91}" destId="{5AB4F034-5150-844D-AE5D-3B7190F7D025}" srcOrd="5" destOrd="0" presId="urn:microsoft.com/office/officeart/2005/8/layout/hierarchy6"/>
    <dgm:cxn modelId="{263DD65D-B540-E345-8B19-2C7276456D95}" type="presParOf" srcId="{5AB4F034-5150-844D-AE5D-3B7190F7D025}" destId="{09E1FD79-EF86-D54A-A602-793CE7C22E5A}" srcOrd="0" destOrd="0" presId="urn:microsoft.com/office/officeart/2005/8/layout/hierarchy6"/>
    <dgm:cxn modelId="{B82AE604-5DE0-524C-97B4-6B150CBB018D}" type="presParOf" srcId="{5AB4F034-5150-844D-AE5D-3B7190F7D025}" destId="{34223A2F-F088-CA4F-91D7-D5461613739F}" srcOrd="1" destOrd="0" presId="urn:microsoft.com/office/officeart/2005/8/layout/hierarchy6"/>
    <dgm:cxn modelId="{B6DD3400-15DF-4041-852C-E998AC36006F}" type="presParOf" srcId="{34223A2F-F088-CA4F-91D7-D5461613739F}" destId="{2E6B36D3-A7A5-A24C-B82C-0A72CB999165}" srcOrd="0" destOrd="0" presId="urn:microsoft.com/office/officeart/2005/8/layout/hierarchy6"/>
    <dgm:cxn modelId="{AC4A75D1-8612-5A4E-8FDB-945EDF651C37}" type="presParOf" srcId="{34223A2F-F088-CA4F-91D7-D5461613739F}" destId="{43211407-3F9E-4C41-8F75-CA8395A78859}" srcOrd="1" destOrd="0" presId="urn:microsoft.com/office/officeart/2005/8/layout/hierarchy6"/>
    <dgm:cxn modelId="{88A8EDC8-EB84-5B45-A20C-98345FD14751}" type="presParOf" srcId="{43211407-3F9E-4C41-8F75-CA8395A78859}" destId="{EA00F107-A69A-D44F-9C44-B96078F15B5D}" srcOrd="0" destOrd="0" presId="urn:microsoft.com/office/officeart/2005/8/layout/hierarchy6"/>
    <dgm:cxn modelId="{E07B3FF6-193F-324B-9BBD-25D8D9226ED3}" type="presParOf" srcId="{43211407-3F9E-4C41-8F75-CA8395A78859}" destId="{E10B949C-B3F9-F941-9425-1506C022A9C5}" srcOrd="1" destOrd="0" presId="urn:microsoft.com/office/officeart/2005/8/layout/hierarchy6"/>
    <dgm:cxn modelId="{48CE7564-6708-EA48-A762-8E93CCE49E02}" type="presParOf" srcId="{E7833328-1B90-FB4A-9616-16BE430B0D48}" destId="{8DBDD41E-0471-144B-9E19-B570C8160CA2}" srcOrd="1" destOrd="0" presId="urn:microsoft.com/office/officeart/2005/8/layout/hierarchy6"/>
    <dgm:cxn modelId="{73798172-0A37-4A44-AC63-00C1A0E11FD0}" type="presParOf" srcId="{8DBDD41E-0471-144B-9E19-B570C8160CA2}" destId="{55C85099-AFCD-8C4E-8582-A783D33E6D62}" srcOrd="0" destOrd="0" presId="urn:microsoft.com/office/officeart/2005/8/layout/hierarchy6"/>
    <dgm:cxn modelId="{118620CF-FE22-F04D-93A0-543F54BF8EBD}" type="presParOf" srcId="{55C85099-AFCD-8C4E-8582-A783D33E6D62}" destId="{823C57C2-6034-3840-AADC-2A4645351438}" srcOrd="0" destOrd="0" presId="urn:microsoft.com/office/officeart/2005/8/layout/hierarchy6"/>
    <dgm:cxn modelId="{9CCEF6EE-7054-5747-9B26-18084388E786}" type="presParOf" srcId="{55C85099-AFCD-8C4E-8582-A783D33E6D62}" destId="{4E954677-F0F8-BC4A-935A-6C386A29DF19}" srcOrd="1" destOrd="0" presId="urn:microsoft.com/office/officeart/2005/8/layout/hierarchy6"/>
    <dgm:cxn modelId="{83A3FCF4-2BDA-ED4B-BF58-466AECDBEA4A}" type="presParOf" srcId="{8DBDD41E-0471-144B-9E19-B570C8160CA2}" destId="{045E7F00-2E2C-D248-A297-6F1D6A743740}" srcOrd="1" destOrd="0" presId="urn:microsoft.com/office/officeart/2005/8/layout/hierarchy6"/>
    <dgm:cxn modelId="{50A6F740-F5F6-964A-B189-884101BF1C0A}" type="presParOf" srcId="{045E7F00-2E2C-D248-A297-6F1D6A743740}" destId="{F4A57358-78BB-6C46-A9BA-A9BD6C637FFA}" srcOrd="0" destOrd="0" presId="urn:microsoft.com/office/officeart/2005/8/layout/hierarchy6"/>
    <dgm:cxn modelId="{C5B549E8-F4AF-9E46-8ED6-FB27989CA18E}" type="presParOf" srcId="{8DBDD41E-0471-144B-9E19-B570C8160CA2}" destId="{103F0B66-0DB2-2941-AE63-8FF82D393242}" srcOrd="2" destOrd="0" presId="urn:microsoft.com/office/officeart/2005/8/layout/hierarchy6"/>
    <dgm:cxn modelId="{50AC8DEA-3B55-3643-AF4C-2BA97B924BF6}" type="presParOf" srcId="{103F0B66-0DB2-2941-AE63-8FF82D393242}" destId="{5605759E-3F19-5448-B73C-331BB74E3D5E}" srcOrd="0" destOrd="0" presId="urn:microsoft.com/office/officeart/2005/8/layout/hierarchy6"/>
    <dgm:cxn modelId="{2BD56995-57BF-6F41-AB63-48394DDFC6C0}" type="presParOf" srcId="{103F0B66-0DB2-2941-AE63-8FF82D393242}" destId="{4A94B943-A855-EF4A-A396-C110F714B5B1}" srcOrd="1" destOrd="0" presId="urn:microsoft.com/office/officeart/2005/8/layout/hierarchy6"/>
    <dgm:cxn modelId="{86E2441C-3A70-5E4E-BB8D-D94FE51EB7B4}" type="presParOf" srcId="{8DBDD41E-0471-144B-9E19-B570C8160CA2}" destId="{E416D840-CF6B-AD47-9FCE-7320250ACFA4}" srcOrd="3" destOrd="0" presId="urn:microsoft.com/office/officeart/2005/8/layout/hierarchy6"/>
    <dgm:cxn modelId="{4562E7EB-CA77-8F47-8BD9-B7A55D305490}" type="presParOf" srcId="{E416D840-CF6B-AD47-9FCE-7320250ACFA4}" destId="{70F64D1B-4E6D-D240-87F9-8800F575B7EA}" srcOrd="0" destOrd="0" presId="urn:microsoft.com/office/officeart/2005/8/layout/hierarchy6"/>
    <dgm:cxn modelId="{AC2E6684-D3E4-384B-80E8-B30FACD979DB}" type="presParOf" srcId="{8DBDD41E-0471-144B-9E19-B570C8160CA2}" destId="{785A8277-3FEE-AE4F-BE06-68F319C3EF3D}" srcOrd="4" destOrd="0" presId="urn:microsoft.com/office/officeart/2005/8/layout/hierarchy6"/>
    <dgm:cxn modelId="{9F2A7EB9-42D6-F843-AE62-DE4CC2AE6FEF}" type="presParOf" srcId="{785A8277-3FEE-AE4F-BE06-68F319C3EF3D}" destId="{464C44DB-677F-334F-A194-11477A2785A3}" srcOrd="0" destOrd="0" presId="urn:microsoft.com/office/officeart/2005/8/layout/hierarchy6"/>
    <dgm:cxn modelId="{D9D71A77-61E5-0345-ACB2-E503EB6A60ED}" type="presParOf" srcId="{785A8277-3FEE-AE4F-BE06-68F319C3EF3D}" destId="{383D3942-2D88-A64A-9ACF-D788D334FF0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18BE4-4F76-6F47-9AFA-3F7E5FE9C8F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DA9DFB-F911-C14C-837A-C8162CB97B89}">
      <dgm:prSet custT="1"/>
      <dgm:spPr/>
      <dgm:t>
        <a:bodyPr/>
        <a:lstStyle/>
        <a:p>
          <a:r>
            <a:rPr lang="en-US" sz="1600" dirty="0"/>
            <a:t>signing out cases remotely</a:t>
          </a:r>
        </a:p>
      </dgm:t>
    </dgm:pt>
    <dgm:pt modelId="{382EF409-6213-9C43-9356-C73196AA55EB}" type="parTrans" cxnId="{F12F1F8B-67EC-0D47-9B50-82BFDE56D7D4}">
      <dgm:prSet/>
      <dgm:spPr/>
      <dgm:t>
        <a:bodyPr/>
        <a:lstStyle/>
        <a:p>
          <a:endParaRPr lang="en-US" sz="2000"/>
        </a:p>
      </dgm:t>
    </dgm:pt>
    <dgm:pt modelId="{B77FFF16-D1B4-9449-9353-211C728FB14C}" type="sibTrans" cxnId="{F12F1F8B-67EC-0D47-9B50-82BFDE56D7D4}">
      <dgm:prSet/>
      <dgm:spPr/>
      <dgm:t>
        <a:bodyPr/>
        <a:lstStyle/>
        <a:p>
          <a:endParaRPr lang="en-US" sz="2000"/>
        </a:p>
      </dgm:t>
    </dgm:pt>
    <dgm:pt modelId="{8A02CB23-392A-B942-9BE6-6FFA23DEF03D}">
      <dgm:prSet custT="1"/>
      <dgm:spPr/>
      <dgm:t>
        <a:bodyPr/>
        <a:lstStyle/>
        <a:p>
          <a:r>
            <a:rPr lang="en-US" sz="1600" dirty="0"/>
            <a:t>reviewing cases remotely</a:t>
          </a:r>
        </a:p>
      </dgm:t>
    </dgm:pt>
    <dgm:pt modelId="{1FEA3480-3001-AF4F-83F5-0DA8CFACE772}" type="parTrans" cxnId="{25138F60-13B0-704E-8CCE-481A96BA3555}">
      <dgm:prSet/>
      <dgm:spPr/>
      <dgm:t>
        <a:bodyPr/>
        <a:lstStyle/>
        <a:p>
          <a:endParaRPr lang="en-US" sz="2000"/>
        </a:p>
      </dgm:t>
    </dgm:pt>
    <dgm:pt modelId="{B131967E-C5F9-C243-8C1C-B5743DA1310B}" type="sibTrans" cxnId="{25138F60-13B0-704E-8CCE-481A96BA3555}">
      <dgm:prSet/>
      <dgm:spPr/>
      <dgm:t>
        <a:bodyPr/>
        <a:lstStyle/>
        <a:p>
          <a:endParaRPr lang="en-US" sz="2000"/>
        </a:p>
      </dgm:t>
    </dgm:pt>
    <dgm:pt modelId="{8567E0B2-0E5C-6643-B1A7-7E1E8651FB4C}">
      <dgm:prSet custT="1"/>
      <dgm:spPr/>
      <dgm:t>
        <a:bodyPr/>
        <a:lstStyle/>
        <a:p>
          <a:r>
            <a:rPr lang="en-US" sz="1600" dirty="0"/>
            <a:t>using digital pathology</a:t>
          </a:r>
        </a:p>
      </dgm:t>
    </dgm:pt>
    <dgm:pt modelId="{8AF06011-5F67-5040-B27D-20DC64382D43}" type="parTrans" cxnId="{F3EB03E7-0694-2848-9048-1C524D142E24}">
      <dgm:prSet/>
      <dgm:spPr/>
      <dgm:t>
        <a:bodyPr/>
        <a:lstStyle/>
        <a:p>
          <a:endParaRPr lang="en-US" sz="2000"/>
        </a:p>
      </dgm:t>
    </dgm:pt>
    <dgm:pt modelId="{45973231-BE77-2847-93D2-479288B26798}" type="sibTrans" cxnId="{F3EB03E7-0694-2848-9048-1C524D142E24}">
      <dgm:prSet/>
      <dgm:spPr/>
      <dgm:t>
        <a:bodyPr/>
        <a:lstStyle/>
        <a:p>
          <a:endParaRPr lang="en-US" sz="2000"/>
        </a:p>
      </dgm:t>
    </dgm:pt>
    <dgm:pt modelId="{5CC8BFCF-37DC-FA4C-B0D3-EF836E2E2B3D}">
      <dgm:prSet custT="1"/>
      <dgm:spPr/>
      <dgm:t>
        <a:bodyPr/>
        <a:lstStyle/>
        <a:p>
          <a:r>
            <a:rPr lang="en-US" sz="1600" dirty="0"/>
            <a:t>using digital pathology remotely</a:t>
          </a:r>
        </a:p>
      </dgm:t>
    </dgm:pt>
    <dgm:pt modelId="{73B967CF-655B-ED47-9F82-4520AFBA4045}" type="parTrans" cxnId="{4F8914E4-8917-1E44-AC2C-8DCB613F41AD}">
      <dgm:prSet/>
      <dgm:spPr/>
      <dgm:t>
        <a:bodyPr/>
        <a:lstStyle/>
        <a:p>
          <a:endParaRPr lang="en-US" sz="2000"/>
        </a:p>
      </dgm:t>
    </dgm:pt>
    <dgm:pt modelId="{91C6CDA7-6ECE-7D4F-93F7-DBFC7570AFDF}" type="sibTrans" cxnId="{4F8914E4-8917-1E44-AC2C-8DCB613F41AD}">
      <dgm:prSet/>
      <dgm:spPr/>
      <dgm:t>
        <a:bodyPr/>
        <a:lstStyle/>
        <a:p>
          <a:endParaRPr lang="en-US" sz="2000"/>
        </a:p>
      </dgm:t>
    </dgm:pt>
    <dgm:pt modelId="{EAA2AED2-7A58-EA43-9D75-56617B3C9219}">
      <dgm:prSet custT="1"/>
      <dgm:spPr/>
      <dgm:t>
        <a:bodyPr/>
        <a:lstStyle/>
        <a:p>
          <a:r>
            <a:rPr lang="en-US" sz="1400" dirty="0"/>
            <a:t>"key out results obtained at CLIA lab”</a:t>
          </a:r>
          <a:br>
            <a:rPr lang="en-US" sz="1600" dirty="0"/>
          </a:br>
          <a:br>
            <a:rPr lang="en-US" sz="1600" dirty="0"/>
          </a:br>
          <a:br>
            <a:rPr lang="en-US" sz="1600" dirty="0"/>
          </a:br>
          <a:br>
            <a:rPr lang="en-US" sz="1600" dirty="0"/>
          </a:br>
          <a:r>
            <a:rPr lang="en-US" sz="1600" dirty="0"/>
            <a:t>&lt;</a:t>
          </a:r>
          <a:r>
            <a:rPr lang="en-US" sz="1600" b="1" dirty="0"/>
            <a:t>VPN example</a:t>
          </a:r>
          <a:r>
            <a:rPr lang="en-US" sz="1600" dirty="0"/>
            <a:t>&gt;</a:t>
          </a:r>
        </a:p>
      </dgm:t>
    </dgm:pt>
    <dgm:pt modelId="{6E41AF7C-CF86-6943-A1DC-58BDF754552B}" type="parTrans" cxnId="{E3B9BCCA-EBF8-4C49-B9AA-67EDD2CD16D8}">
      <dgm:prSet/>
      <dgm:spPr/>
      <dgm:t>
        <a:bodyPr/>
        <a:lstStyle/>
        <a:p>
          <a:endParaRPr lang="en-US" sz="2000"/>
        </a:p>
      </dgm:t>
    </dgm:pt>
    <dgm:pt modelId="{22E5D511-7B64-A349-9FB9-58FE2070F80E}" type="sibTrans" cxnId="{E3B9BCCA-EBF8-4C49-B9AA-67EDD2CD16D8}">
      <dgm:prSet/>
      <dgm:spPr/>
      <dgm:t>
        <a:bodyPr/>
        <a:lstStyle/>
        <a:p>
          <a:endParaRPr lang="en-US" sz="2000"/>
        </a:p>
      </dgm:t>
    </dgm:pt>
    <dgm:pt modelId="{817BF662-F25B-4640-B97E-E6A1C3241810}">
      <dgm:prSet custT="1"/>
      <dgm:spPr/>
      <dgm:t>
        <a:bodyPr/>
        <a:lstStyle/>
        <a:p>
          <a:r>
            <a:rPr lang="en-US" sz="1400" dirty="0"/>
            <a:t>"taking slides home, reviewing using a microscope in home office”</a:t>
          </a:r>
          <a:br>
            <a:rPr lang="en-US" sz="1600" dirty="0"/>
          </a:br>
          <a:br>
            <a:rPr lang="en-US" sz="1600" dirty="0"/>
          </a:br>
          <a:r>
            <a:rPr lang="en-US" sz="1600" dirty="0"/>
            <a:t>&lt;</a:t>
          </a:r>
          <a:r>
            <a:rPr lang="en-US" sz="1600" b="1" dirty="0"/>
            <a:t>home screening</a:t>
          </a:r>
          <a:r>
            <a:rPr lang="en-US" sz="1600" dirty="0"/>
            <a:t>&gt;</a:t>
          </a:r>
        </a:p>
      </dgm:t>
    </dgm:pt>
    <dgm:pt modelId="{9B65EFAB-84B4-C149-B603-B1B4906DD36D}" type="parTrans" cxnId="{C90C2737-7235-1441-AFDC-C92EDB67702E}">
      <dgm:prSet/>
      <dgm:spPr/>
      <dgm:t>
        <a:bodyPr/>
        <a:lstStyle/>
        <a:p>
          <a:endParaRPr lang="en-US" sz="2000"/>
        </a:p>
      </dgm:t>
    </dgm:pt>
    <dgm:pt modelId="{DEC92D56-BC75-0F43-9170-D5D090D6B4FA}" type="sibTrans" cxnId="{C90C2737-7235-1441-AFDC-C92EDB67702E}">
      <dgm:prSet/>
      <dgm:spPr/>
      <dgm:t>
        <a:bodyPr/>
        <a:lstStyle/>
        <a:p>
          <a:endParaRPr lang="en-US" sz="2000"/>
        </a:p>
      </dgm:t>
    </dgm:pt>
    <dgm:pt modelId="{5D090221-C8E2-5F4E-8612-651545767B94}">
      <dgm:prSet custT="1"/>
      <dgm:spPr/>
      <dgm:t>
        <a:bodyPr/>
        <a:lstStyle/>
        <a:p>
          <a:r>
            <a:rPr lang="en-US" sz="1400" dirty="0"/>
            <a:t>"using WSI in a CLIA laboratory”</a:t>
          </a:r>
          <a:br>
            <a:rPr lang="en-US" sz="1600" dirty="0"/>
          </a:br>
          <a:br>
            <a:rPr lang="en-US" sz="1600" dirty="0"/>
          </a:br>
          <a:br>
            <a:rPr lang="en-US" sz="1600" dirty="0"/>
          </a:br>
          <a:br>
            <a:rPr lang="en-US" sz="1600" dirty="0"/>
          </a:br>
          <a:r>
            <a:rPr lang="en-US" sz="1600" dirty="0"/>
            <a:t>&lt;</a:t>
          </a:r>
          <a:r>
            <a:rPr lang="en-US" sz="1600" b="1" dirty="0"/>
            <a:t>primary review</a:t>
          </a:r>
          <a:r>
            <a:rPr lang="en-US" sz="1600" dirty="0"/>
            <a:t>&gt;</a:t>
          </a:r>
        </a:p>
      </dgm:t>
    </dgm:pt>
    <dgm:pt modelId="{A17926CF-160B-4C47-9961-AED379BDCD97}" type="parTrans" cxnId="{0AB21A15-27A5-1341-858C-2F950ABDAA26}">
      <dgm:prSet/>
      <dgm:spPr/>
      <dgm:t>
        <a:bodyPr/>
        <a:lstStyle/>
        <a:p>
          <a:endParaRPr lang="en-US" sz="2000"/>
        </a:p>
      </dgm:t>
    </dgm:pt>
    <dgm:pt modelId="{F466F210-5FFE-7048-8507-BA2F84544F70}" type="sibTrans" cxnId="{0AB21A15-27A5-1341-858C-2F950ABDAA26}">
      <dgm:prSet/>
      <dgm:spPr/>
      <dgm:t>
        <a:bodyPr/>
        <a:lstStyle/>
        <a:p>
          <a:endParaRPr lang="en-US" sz="2000"/>
        </a:p>
      </dgm:t>
    </dgm:pt>
    <dgm:pt modelId="{FC83B3F2-ABEC-A94F-8E53-9DE647F994E6}">
      <dgm:prSet custT="1"/>
      <dgm:spPr/>
      <dgm:t>
        <a:bodyPr/>
        <a:lstStyle/>
        <a:p>
          <a:r>
            <a:rPr lang="en-US" sz="1400" dirty="0"/>
            <a:t>"having a WSI process in CLIA laboratory. Primary review at an off-site location”</a:t>
          </a:r>
          <a:br>
            <a:rPr lang="en-US" sz="1600" dirty="0"/>
          </a:br>
          <a:br>
            <a:rPr lang="en-US" sz="1600" dirty="0"/>
          </a:br>
          <a:r>
            <a:rPr lang="en-US" sz="1600" dirty="0"/>
            <a:t>&lt;</a:t>
          </a:r>
          <a:r>
            <a:rPr lang="en-US" sz="1600" b="1" dirty="0"/>
            <a:t>primary remote review</a:t>
          </a:r>
          <a:r>
            <a:rPr lang="en-US" sz="1600" dirty="0"/>
            <a:t>&gt;</a:t>
          </a:r>
        </a:p>
      </dgm:t>
    </dgm:pt>
    <dgm:pt modelId="{D95F939E-95AB-6543-9FC4-11CD99AE2F4A}" type="parTrans" cxnId="{BF1767F9-1E73-1D47-AC0A-98E059EF151E}">
      <dgm:prSet/>
      <dgm:spPr/>
      <dgm:t>
        <a:bodyPr/>
        <a:lstStyle/>
        <a:p>
          <a:endParaRPr lang="en-US" sz="2000"/>
        </a:p>
      </dgm:t>
    </dgm:pt>
    <dgm:pt modelId="{2781A439-56E4-A64A-BF8B-1F4309F8B5FC}" type="sibTrans" cxnId="{BF1767F9-1E73-1D47-AC0A-98E059EF151E}">
      <dgm:prSet/>
      <dgm:spPr/>
      <dgm:t>
        <a:bodyPr/>
        <a:lstStyle/>
        <a:p>
          <a:endParaRPr lang="en-US" sz="2000"/>
        </a:p>
      </dgm:t>
    </dgm:pt>
    <dgm:pt modelId="{DCAF321D-6448-A44C-AC6A-952C8EE20FEC}" type="pres">
      <dgm:prSet presAssocID="{FDE18BE4-4F76-6F47-9AFA-3F7E5FE9C8FF}" presName="Name0" presStyleCnt="0">
        <dgm:presLayoutVars>
          <dgm:dir/>
          <dgm:animLvl val="lvl"/>
          <dgm:resizeHandles val="exact"/>
        </dgm:presLayoutVars>
      </dgm:prSet>
      <dgm:spPr/>
    </dgm:pt>
    <dgm:pt modelId="{FD959095-9BFB-A64F-916C-D61C03F66CEA}" type="pres">
      <dgm:prSet presAssocID="{CBDA9DFB-F911-C14C-837A-C8162CB97B89}" presName="composite" presStyleCnt="0"/>
      <dgm:spPr/>
    </dgm:pt>
    <dgm:pt modelId="{2BD74E08-A060-EF44-9575-6D23293F9BDA}" type="pres">
      <dgm:prSet presAssocID="{CBDA9DFB-F911-C14C-837A-C8162CB97B8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7DC25C5-1035-EA44-9DE1-9840F66A80F3}" type="pres">
      <dgm:prSet presAssocID="{CBDA9DFB-F911-C14C-837A-C8162CB97B89}" presName="desTx" presStyleLbl="alignAccFollowNode1" presStyleIdx="0" presStyleCnt="4">
        <dgm:presLayoutVars>
          <dgm:bulletEnabled val="1"/>
        </dgm:presLayoutVars>
      </dgm:prSet>
      <dgm:spPr/>
    </dgm:pt>
    <dgm:pt modelId="{E2810C15-3719-2D42-B990-8B349015336C}" type="pres">
      <dgm:prSet presAssocID="{B77FFF16-D1B4-9449-9353-211C728FB14C}" presName="space" presStyleCnt="0"/>
      <dgm:spPr/>
    </dgm:pt>
    <dgm:pt modelId="{5BCAA878-9377-3F46-BF5F-C99D8CC7770E}" type="pres">
      <dgm:prSet presAssocID="{8A02CB23-392A-B942-9BE6-6FFA23DEF03D}" presName="composite" presStyleCnt="0"/>
      <dgm:spPr/>
    </dgm:pt>
    <dgm:pt modelId="{2334D4C3-4056-1B4A-9B68-7D2BB3406A33}" type="pres">
      <dgm:prSet presAssocID="{8A02CB23-392A-B942-9BE6-6FFA23DEF03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6A2A4E1-485D-DA4A-9698-AF88F0D91308}" type="pres">
      <dgm:prSet presAssocID="{8A02CB23-392A-B942-9BE6-6FFA23DEF03D}" presName="desTx" presStyleLbl="alignAccFollowNode1" presStyleIdx="1" presStyleCnt="4">
        <dgm:presLayoutVars>
          <dgm:bulletEnabled val="1"/>
        </dgm:presLayoutVars>
      </dgm:prSet>
      <dgm:spPr/>
    </dgm:pt>
    <dgm:pt modelId="{35146A5A-A7DA-FD47-AE6B-B5A3F2166F5D}" type="pres">
      <dgm:prSet presAssocID="{B131967E-C5F9-C243-8C1C-B5743DA1310B}" presName="space" presStyleCnt="0"/>
      <dgm:spPr/>
    </dgm:pt>
    <dgm:pt modelId="{E704F17D-3AB7-EA41-97B2-38AB0BA9767B}" type="pres">
      <dgm:prSet presAssocID="{8567E0B2-0E5C-6643-B1A7-7E1E8651FB4C}" presName="composite" presStyleCnt="0"/>
      <dgm:spPr/>
    </dgm:pt>
    <dgm:pt modelId="{79D3BAF8-7C51-2C46-992A-6700E29DBBE8}" type="pres">
      <dgm:prSet presAssocID="{8567E0B2-0E5C-6643-B1A7-7E1E8651FB4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E4DE47C-A3F5-BB47-B70D-57B20050EA0D}" type="pres">
      <dgm:prSet presAssocID="{8567E0B2-0E5C-6643-B1A7-7E1E8651FB4C}" presName="desTx" presStyleLbl="alignAccFollowNode1" presStyleIdx="2" presStyleCnt="4">
        <dgm:presLayoutVars>
          <dgm:bulletEnabled val="1"/>
        </dgm:presLayoutVars>
      </dgm:prSet>
      <dgm:spPr/>
    </dgm:pt>
    <dgm:pt modelId="{DC446185-780D-0549-BF2E-33708A72E2C1}" type="pres">
      <dgm:prSet presAssocID="{45973231-BE77-2847-93D2-479288B26798}" presName="space" presStyleCnt="0"/>
      <dgm:spPr/>
    </dgm:pt>
    <dgm:pt modelId="{CE796380-2E07-8948-B683-832722FF460E}" type="pres">
      <dgm:prSet presAssocID="{5CC8BFCF-37DC-FA4C-B0D3-EF836E2E2B3D}" presName="composite" presStyleCnt="0"/>
      <dgm:spPr/>
    </dgm:pt>
    <dgm:pt modelId="{F0B45075-E157-9645-A4CB-C5BD038C88FF}" type="pres">
      <dgm:prSet presAssocID="{5CC8BFCF-37DC-FA4C-B0D3-EF836E2E2B3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52CB092-0A72-E64C-A3A4-CAD9E5BA6D76}" type="pres">
      <dgm:prSet presAssocID="{5CC8BFCF-37DC-FA4C-B0D3-EF836E2E2B3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3817510-D709-404D-9417-CAED597CE59D}" type="presOf" srcId="{5CC8BFCF-37DC-FA4C-B0D3-EF836E2E2B3D}" destId="{F0B45075-E157-9645-A4CB-C5BD038C88FF}" srcOrd="0" destOrd="0" presId="urn:microsoft.com/office/officeart/2005/8/layout/hList1"/>
    <dgm:cxn modelId="{0AB21A15-27A5-1341-858C-2F950ABDAA26}" srcId="{8567E0B2-0E5C-6643-B1A7-7E1E8651FB4C}" destId="{5D090221-C8E2-5F4E-8612-651545767B94}" srcOrd="0" destOrd="0" parTransId="{A17926CF-160B-4C47-9961-AED379BDCD97}" sibTransId="{F466F210-5FFE-7048-8507-BA2F84544F70}"/>
    <dgm:cxn modelId="{C90C2737-7235-1441-AFDC-C92EDB67702E}" srcId="{8A02CB23-392A-B942-9BE6-6FFA23DEF03D}" destId="{817BF662-F25B-4640-B97E-E6A1C3241810}" srcOrd="0" destOrd="0" parTransId="{9B65EFAB-84B4-C149-B603-B1B4906DD36D}" sibTransId="{DEC92D56-BC75-0F43-9170-D5D090D6B4FA}"/>
    <dgm:cxn modelId="{9CACBC52-35C8-9D49-A266-A6DA9867DD52}" type="presOf" srcId="{FDE18BE4-4F76-6F47-9AFA-3F7E5FE9C8FF}" destId="{DCAF321D-6448-A44C-AC6A-952C8EE20FEC}" srcOrd="0" destOrd="0" presId="urn:microsoft.com/office/officeart/2005/8/layout/hList1"/>
    <dgm:cxn modelId="{7A21DA54-866B-5B4A-989F-EEE72F1BC7EB}" type="presOf" srcId="{FC83B3F2-ABEC-A94F-8E53-9DE647F994E6}" destId="{E52CB092-0A72-E64C-A3A4-CAD9E5BA6D76}" srcOrd="0" destOrd="0" presId="urn:microsoft.com/office/officeart/2005/8/layout/hList1"/>
    <dgm:cxn modelId="{33087056-5713-C743-B1DB-7EA24621BF52}" type="presOf" srcId="{8A02CB23-392A-B942-9BE6-6FFA23DEF03D}" destId="{2334D4C3-4056-1B4A-9B68-7D2BB3406A33}" srcOrd="0" destOrd="0" presId="urn:microsoft.com/office/officeart/2005/8/layout/hList1"/>
    <dgm:cxn modelId="{37449959-07FA-6F43-9ACB-9DC6C4A243FB}" type="presOf" srcId="{8567E0B2-0E5C-6643-B1A7-7E1E8651FB4C}" destId="{79D3BAF8-7C51-2C46-992A-6700E29DBBE8}" srcOrd="0" destOrd="0" presId="urn:microsoft.com/office/officeart/2005/8/layout/hList1"/>
    <dgm:cxn modelId="{25138F60-13B0-704E-8CCE-481A96BA3555}" srcId="{FDE18BE4-4F76-6F47-9AFA-3F7E5FE9C8FF}" destId="{8A02CB23-392A-B942-9BE6-6FFA23DEF03D}" srcOrd="1" destOrd="0" parTransId="{1FEA3480-3001-AF4F-83F5-0DA8CFACE772}" sibTransId="{B131967E-C5F9-C243-8C1C-B5743DA1310B}"/>
    <dgm:cxn modelId="{5EC8C771-CE3A-694F-8A9C-7AD392150CF0}" type="presOf" srcId="{EAA2AED2-7A58-EA43-9D75-56617B3C9219}" destId="{07DC25C5-1035-EA44-9DE1-9840F66A80F3}" srcOrd="0" destOrd="0" presId="urn:microsoft.com/office/officeart/2005/8/layout/hList1"/>
    <dgm:cxn modelId="{2C95B781-AB2F-EE47-919B-820A7B86D287}" type="presOf" srcId="{5D090221-C8E2-5F4E-8612-651545767B94}" destId="{EE4DE47C-A3F5-BB47-B70D-57B20050EA0D}" srcOrd="0" destOrd="0" presId="urn:microsoft.com/office/officeart/2005/8/layout/hList1"/>
    <dgm:cxn modelId="{F12F1F8B-67EC-0D47-9B50-82BFDE56D7D4}" srcId="{FDE18BE4-4F76-6F47-9AFA-3F7E5FE9C8FF}" destId="{CBDA9DFB-F911-C14C-837A-C8162CB97B89}" srcOrd="0" destOrd="0" parTransId="{382EF409-6213-9C43-9356-C73196AA55EB}" sibTransId="{B77FFF16-D1B4-9449-9353-211C728FB14C}"/>
    <dgm:cxn modelId="{68E871AE-7C6E-6D4E-8961-29D3389A0C51}" type="presOf" srcId="{CBDA9DFB-F911-C14C-837A-C8162CB97B89}" destId="{2BD74E08-A060-EF44-9575-6D23293F9BDA}" srcOrd="0" destOrd="0" presId="urn:microsoft.com/office/officeart/2005/8/layout/hList1"/>
    <dgm:cxn modelId="{D98F12B6-43A5-034D-8D10-B575822E4A75}" type="presOf" srcId="{817BF662-F25B-4640-B97E-E6A1C3241810}" destId="{26A2A4E1-485D-DA4A-9698-AF88F0D91308}" srcOrd="0" destOrd="0" presId="urn:microsoft.com/office/officeart/2005/8/layout/hList1"/>
    <dgm:cxn modelId="{E3B9BCCA-EBF8-4C49-B9AA-67EDD2CD16D8}" srcId="{CBDA9DFB-F911-C14C-837A-C8162CB97B89}" destId="{EAA2AED2-7A58-EA43-9D75-56617B3C9219}" srcOrd="0" destOrd="0" parTransId="{6E41AF7C-CF86-6943-A1DC-58BDF754552B}" sibTransId="{22E5D511-7B64-A349-9FB9-58FE2070F80E}"/>
    <dgm:cxn modelId="{4F8914E4-8917-1E44-AC2C-8DCB613F41AD}" srcId="{FDE18BE4-4F76-6F47-9AFA-3F7E5FE9C8FF}" destId="{5CC8BFCF-37DC-FA4C-B0D3-EF836E2E2B3D}" srcOrd="3" destOrd="0" parTransId="{73B967CF-655B-ED47-9F82-4520AFBA4045}" sibTransId="{91C6CDA7-6ECE-7D4F-93F7-DBFC7570AFDF}"/>
    <dgm:cxn modelId="{F3EB03E7-0694-2848-9048-1C524D142E24}" srcId="{FDE18BE4-4F76-6F47-9AFA-3F7E5FE9C8FF}" destId="{8567E0B2-0E5C-6643-B1A7-7E1E8651FB4C}" srcOrd="2" destOrd="0" parTransId="{8AF06011-5F67-5040-B27D-20DC64382D43}" sibTransId="{45973231-BE77-2847-93D2-479288B26798}"/>
    <dgm:cxn modelId="{BF1767F9-1E73-1D47-AC0A-98E059EF151E}" srcId="{5CC8BFCF-37DC-FA4C-B0D3-EF836E2E2B3D}" destId="{FC83B3F2-ABEC-A94F-8E53-9DE647F994E6}" srcOrd="0" destOrd="0" parTransId="{D95F939E-95AB-6543-9FC4-11CD99AE2F4A}" sibTransId="{2781A439-56E4-A64A-BF8B-1F4309F8B5FC}"/>
    <dgm:cxn modelId="{E7E3C901-5D24-6548-B7AD-C86183409F6E}" type="presParOf" srcId="{DCAF321D-6448-A44C-AC6A-952C8EE20FEC}" destId="{FD959095-9BFB-A64F-916C-D61C03F66CEA}" srcOrd="0" destOrd="0" presId="urn:microsoft.com/office/officeart/2005/8/layout/hList1"/>
    <dgm:cxn modelId="{2E18B978-2FA1-2A47-808F-F0C2B242B6AE}" type="presParOf" srcId="{FD959095-9BFB-A64F-916C-D61C03F66CEA}" destId="{2BD74E08-A060-EF44-9575-6D23293F9BDA}" srcOrd="0" destOrd="0" presId="urn:microsoft.com/office/officeart/2005/8/layout/hList1"/>
    <dgm:cxn modelId="{CC5D2BD6-F3BE-7243-94D4-3F278CE4F18E}" type="presParOf" srcId="{FD959095-9BFB-A64F-916C-D61C03F66CEA}" destId="{07DC25C5-1035-EA44-9DE1-9840F66A80F3}" srcOrd="1" destOrd="0" presId="urn:microsoft.com/office/officeart/2005/8/layout/hList1"/>
    <dgm:cxn modelId="{2870155C-02F4-DD43-9313-ACC7E0E76934}" type="presParOf" srcId="{DCAF321D-6448-A44C-AC6A-952C8EE20FEC}" destId="{E2810C15-3719-2D42-B990-8B349015336C}" srcOrd="1" destOrd="0" presId="urn:microsoft.com/office/officeart/2005/8/layout/hList1"/>
    <dgm:cxn modelId="{5BE4438E-7460-464B-A1AA-666D90F83812}" type="presParOf" srcId="{DCAF321D-6448-A44C-AC6A-952C8EE20FEC}" destId="{5BCAA878-9377-3F46-BF5F-C99D8CC7770E}" srcOrd="2" destOrd="0" presId="urn:microsoft.com/office/officeart/2005/8/layout/hList1"/>
    <dgm:cxn modelId="{EEADD761-DF6B-9D4B-BFA2-F91DC4B1BD28}" type="presParOf" srcId="{5BCAA878-9377-3F46-BF5F-C99D8CC7770E}" destId="{2334D4C3-4056-1B4A-9B68-7D2BB3406A33}" srcOrd="0" destOrd="0" presId="urn:microsoft.com/office/officeart/2005/8/layout/hList1"/>
    <dgm:cxn modelId="{864E0A02-2A12-4C41-ADDD-CE983D7860DB}" type="presParOf" srcId="{5BCAA878-9377-3F46-BF5F-C99D8CC7770E}" destId="{26A2A4E1-485D-DA4A-9698-AF88F0D91308}" srcOrd="1" destOrd="0" presId="urn:microsoft.com/office/officeart/2005/8/layout/hList1"/>
    <dgm:cxn modelId="{DBD97CC8-53E2-1148-945A-E4D5547F9836}" type="presParOf" srcId="{DCAF321D-6448-A44C-AC6A-952C8EE20FEC}" destId="{35146A5A-A7DA-FD47-AE6B-B5A3F2166F5D}" srcOrd="3" destOrd="0" presId="urn:microsoft.com/office/officeart/2005/8/layout/hList1"/>
    <dgm:cxn modelId="{17D4B333-70DA-C945-9145-A0E7E5CB01E9}" type="presParOf" srcId="{DCAF321D-6448-A44C-AC6A-952C8EE20FEC}" destId="{E704F17D-3AB7-EA41-97B2-38AB0BA9767B}" srcOrd="4" destOrd="0" presId="urn:microsoft.com/office/officeart/2005/8/layout/hList1"/>
    <dgm:cxn modelId="{70CA6543-6C35-F44B-8099-B9E96AEF38E8}" type="presParOf" srcId="{E704F17D-3AB7-EA41-97B2-38AB0BA9767B}" destId="{79D3BAF8-7C51-2C46-992A-6700E29DBBE8}" srcOrd="0" destOrd="0" presId="urn:microsoft.com/office/officeart/2005/8/layout/hList1"/>
    <dgm:cxn modelId="{F16B8840-C57C-F240-955E-4D9EF4883DC1}" type="presParOf" srcId="{E704F17D-3AB7-EA41-97B2-38AB0BA9767B}" destId="{EE4DE47C-A3F5-BB47-B70D-57B20050EA0D}" srcOrd="1" destOrd="0" presId="urn:microsoft.com/office/officeart/2005/8/layout/hList1"/>
    <dgm:cxn modelId="{28267B45-19A8-0D48-975C-21934D999718}" type="presParOf" srcId="{DCAF321D-6448-A44C-AC6A-952C8EE20FEC}" destId="{DC446185-780D-0549-BF2E-33708A72E2C1}" srcOrd="5" destOrd="0" presId="urn:microsoft.com/office/officeart/2005/8/layout/hList1"/>
    <dgm:cxn modelId="{CE2D6FE7-8F7E-6748-95ED-ACBA25DFF8E6}" type="presParOf" srcId="{DCAF321D-6448-A44C-AC6A-952C8EE20FEC}" destId="{CE796380-2E07-8948-B683-832722FF460E}" srcOrd="6" destOrd="0" presId="urn:microsoft.com/office/officeart/2005/8/layout/hList1"/>
    <dgm:cxn modelId="{14FDF981-7F6A-6C4A-9A8E-F716FFB72DBD}" type="presParOf" srcId="{CE796380-2E07-8948-B683-832722FF460E}" destId="{F0B45075-E157-9645-A4CB-C5BD038C88FF}" srcOrd="0" destOrd="0" presId="urn:microsoft.com/office/officeart/2005/8/layout/hList1"/>
    <dgm:cxn modelId="{85E6881E-220A-6E4F-B713-435946D84F26}" type="presParOf" srcId="{CE796380-2E07-8948-B683-832722FF460E}" destId="{E52CB092-0A72-E64C-A3A4-CAD9E5BA6D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C44DB-677F-334F-A194-11477A2785A3}">
      <dsp:nvSpPr>
        <dsp:cNvPr id="0" name=""/>
        <dsp:cNvSpPr/>
      </dsp:nvSpPr>
      <dsp:spPr>
        <a:xfrm>
          <a:off x="752695" y="1819551"/>
          <a:ext cx="9010209" cy="7789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Subspecialties</a:t>
          </a:r>
        </a:p>
      </dsp:txBody>
      <dsp:txXfrm>
        <a:off x="752695" y="1819551"/>
        <a:ext cx="2703062" cy="778948"/>
      </dsp:txXfrm>
    </dsp:sp>
    <dsp:sp modelId="{5605759E-3F19-5448-B73C-331BB74E3D5E}">
      <dsp:nvSpPr>
        <dsp:cNvPr id="0" name=""/>
        <dsp:cNvSpPr/>
      </dsp:nvSpPr>
      <dsp:spPr>
        <a:xfrm>
          <a:off x="752695" y="910141"/>
          <a:ext cx="9010209" cy="7789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“Sections”</a:t>
          </a:r>
        </a:p>
      </dsp:txBody>
      <dsp:txXfrm>
        <a:off x="752695" y="910141"/>
        <a:ext cx="2703062" cy="778948"/>
      </dsp:txXfrm>
    </dsp:sp>
    <dsp:sp modelId="{823C57C2-6034-3840-AADC-2A4645351438}">
      <dsp:nvSpPr>
        <dsp:cNvPr id="0" name=""/>
        <dsp:cNvSpPr/>
      </dsp:nvSpPr>
      <dsp:spPr>
        <a:xfrm>
          <a:off x="752695" y="0"/>
          <a:ext cx="9010209" cy="7789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CMS Memorandum</a:t>
          </a:r>
          <a:endParaRPr lang="en-US" sz="2800" kern="1200" dirty="0"/>
        </a:p>
      </dsp:txBody>
      <dsp:txXfrm>
        <a:off x="752695" y="0"/>
        <a:ext cx="2703062" cy="778948"/>
      </dsp:txXfrm>
    </dsp:sp>
    <dsp:sp modelId="{A26E1E95-91FF-7C45-8C37-10F45665E297}">
      <dsp:nvSpPr>
        <dsp:cNvPr id="0" name=""/>
        <dsp:cNvSpPr/>
      </dsp:nvSpPr>
      <dsp:spPr>
        <a:xfrm>
          <a:off x="6198403" y="65962"/>
          <a:ext cx="1890204" cy="652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Pathology and Laboratory Medicine</a:t>
          </a:r>
        </a:p>
      </dsp:txBody>
      <dsp:txXfrm>
        <a:off x="6217508" y="85067"/>
        <a:ext cx="1851994" cy="614098"/>
      </dsp:txXfrm>
    </dsp:sp>
    <dsp:sp modelId="{46A4BCA3-26E7-6940-BAD3-D78AEF005220}">
      <dsp:nvSpPr>
        <dsp:cNvPr id="0" name=""/>
        <dsp:cNvSpPr/>
      </dsp:nvSpPr>
      <dsp:spPr>
        <a:xfrm>
          <a:off x="5871504" y="718270"/>
          <a:ext cx="1272001" cy="260923"/>
        </a:xfrm>
        <a:custGeom>
          <a:avLst/>
          <a:gdLst/>
          <a:ahLst/>
          <a:cxnLst/>
          <a:rect l="0" t="0" r="0" b="0"/>
          <a:pathLst>
            <a:path>
              <a:moveTo>
                <a:pt x="1272001" y="0"/>
              </a:moveTo>
              <a:lnTo>
                <a:pt x="1272001" y="130461"/>
              </a:lnTo>
              <a:lnTo>
                <a:pt x="0" y="130461"/>
              </a:lnTo>
              <a:lnTo>
                <a:pt x="0" y="260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7F2D4-93AF-2D4C-887D-728E1B91ECE3}">
      <dsp:nvSpPr>
        <dsp:cNvPr id="0" name=""/>
        <dsp:cNvSpPr/>
      </dsp:nvSpPr>
      <dsp:spPr>
        <a:xfrm>
          <a:off x="5382272" y="979194"/>
          <a:ext cx="978462" cy="652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Anatomic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Pathology</a:t>
          </a:r>
        </a:p>
      </dsp:txBody>
      <dsp:txXfrm>
        <a:off x="5401377" y="998299"/>
        <a:ext cx="940252" cy="614098"/>
      </dsp:txXfrm>
    </dsp:sp>
    <dsp:sp modelId="{5E410719-BE08-EF47-B4DB-8E4020118337}">
      <dsp:nvSpPr>
        <dsp:cNvPr id="0" name=""/>
        <dsp:cNvSpPr/>
      </dsp:nvSpPr>
      <dsp:spPr>
        <a:xfrm>
          <a:off x="4882190" y="1631502"/>
          <a:ext cx="989313" cy="260923"/>
        </a:xfrm>
        <a:custGeom>
          <a:avLst/>
          <a:gdLst/>
          <a:ahLst/>
          <a:cxnLst/>
          <a:rect l="0" t="0" r="0" b="0"/>
          <a:pathLst>
            <a:path>
              <a:moveTo>
                <a:pt x="989313" y="0"/>
              </a:moveTo>
              <a:lnTo>
                <a:pt x="989313" y="130461"/>
              </a:lnTo>
              <a:lnTo>
                <a:pt x="0" y="130461"/>
              </a:lnTo>
              <a:lnTo>
                <a:pt x="0" y="260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98F25-B88E-2546-8515-5ED214E86B56}">
      <dsp:nvSpPr>
        <dsp:cNvPr id="0" name=""/>
        <dsp:cNvSpPr/>
      </dsp:nvSpPr>
      <dsp:spPr>
        <a:xfrm>
          <a:off x="4133719" y="1892426"/>
          <a:ext cx="1496940" cy="652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Cytopathology</a:t>
          </a:r>
        </a:p>
      </dsp:txBody>
      <dsp:txXfrm>
        <a:off x="4152824" y="1911531"/>
        <a:ext cx="1458730" cy="614098"/>
      </dsp:txXfrm>
    </dsp:sp>
    <dsp:sp modelId="{4EC541EC-3D45-DA49-B9BA-6718BFE1B37B}">
      <dsp:nvSpPr>
        <dsp:cNvPr id="0" name=""/>
        <dsp:cNvSpPr/>
      </dsp:nvSpPr>
      <dsp:spPr>
        <a:xfrm>
          <a:off x="5871504" y="1631502"/>
          <a:ext cx="895239" cy="260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61"/>
              </a:lnTo>
              <a:lnTo>
                <a:pt x="895239" y="130461"/>
              </a:lnTo>
              <a:lnTo>
                <a:pt x="895239" y="260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B7C44-0116-6E4A-97C7-27DB9C996309}">
      <dsp:nvSpPr>
        <dsp:cNvPr id="0" name=""/>
        <dsp:cNvSpPr/>
      </dsp:nvSpPr>
      <dsp:spPr>
        <a:xfrm>
          <a:off x="5924199" y="1892426"/>
          <a:ext cx="1685089" cy="652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Subspecialties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e.g., “breast”</a:t>
          </a:r>
        </a:p>
      </dsp:txBody>
      <dsp:txXfrm>
        <a:off x="5943304" y="1911531"/>
        <a:ext cx="1646879" cy="614098"/>
      </dsp:txXfrm>
    </dsp:sp>
    <dsp:sp modelId="{96FD102D-52A3-754F-A37E-35AD639DC0D2}">
      <dsp:nvSpPr>
        <dsp:cNvPr id="0" name=""/>
        <dsp:cNvSpPr/>
      </dsp:nvSpPr>
      <dsp:spPr>
        <a:xfrm>
          <a:off x="7097785" y="718270"/>
          <a:ext cx="91440" cy="260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98A80-3FFD-264A-A7F5-9B9F2B310640}">
      <dsp:nvSpPr>
        <dsp:cNvPr id="0" name=""/>
        <dsp:cNvSpPr/>
      </dsp:nvSpPr>
      <dsp:spPr>
        <a:xfrm>
          <a:off x="6654274" y="979194"/>
          <a:ext cx="978462" cy="652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Molecular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Diagnostics</a:t>
          </a:r>
        </a:p>
      </dsp:txBody>
      <dsp:txXfrm>
        <a:off x="6673379" y="998299"/>
        <a:ext cx="940252" cy="614098"/>
      </dsp:txXfrm>
    </dsp:sp>
    <dsp:sp modelId="{169BFA7B-7D09-064C-8951-D96627DF16FE}">
      <dsp:nvSpPr>
        <dsp:cNvPr id="0" name=""/>
        <dsp:cNvSpPr/>
      </dsp:nvSpPr>
      <dsp:spPr>
        <a:xfrm>
          <a:off x="7143505" y="718270"/>
          <a:ext cx="1272001" cy="260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61"/>
              </a:lnTo>
              <a:lnTo>
                <a:pt x="1272001" y="130461"/>
              </a:lnTo>
              <a:lnTo>
                <a:pt x="1272001" y="260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1FD79-EF86-D54A-A602-793CE7C22E5A}">
      <dsp:nvSpPr>
        <dsp:cNvPr id="0" name=""/>
        <dsp:cNvSpPr/>
      </dsp:nvSpPr>
      <dsp:spPr>
        <a:xfrm>
          <a:off x="7926275" y="979194"/>
          <a:ext cx="978462" cy="652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Pathology</a:t>
          </a:r>
        </a:p>
      </dsp:txBody>
      <dsp:txXfrm>
        <a:off x="7945380" y="998299"/>
        <a:ext cx="940252" cy="614098"/>
      </dsp:txXfrm>
    </dsp:sp>
    <dsp:sp modelId="{2E6B36D3-A7A5-A24C-B82C-0A72CB999165}">
      <dsp:nvSpPr>
        <dsp:cNvPr id="0" name=""/>
        <dsp:cNvSpPr/>
      </dsp:nvSpPr>
      <dsp:spPr>
        <a:xfrm>
          <a:off x="8369787" y="1631502"/>
          <a:ext cx="91440" cy="260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0F107-A69A-D44F-9C44-B96078F15B5D}">
      <dsp:nvSpPr>
        <dsp:cNvPr id="0" name=""/>
        <dsp:cNvSpPr/>
      </dsp:nvSpPr>
      <dsp:spPr>
        <a:xfrm>
          <a:off x="7926275" y="1892426"/>
          <a:ext cx="978462" cy="652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remote result release</a:t>
          </a:r>
          <a:endParaRPr lang="en-US" sz="1400" kern="1200" dirty="0"/>
        </a:p>
      </dsp:txBody>
      <dsp:txXfrm>
        <a:off x="7945380" y="1911531"/>
        <a:ext cx="940252" cy="614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74E08-A060-EF44-9575-6D23293F9BDA}">
      <dsp:nvSpPr>
        <dsp:cNvPr id="0" name=""/>
        <dsp:cNvSpPr/>
      </dsp:nvSpPr>
      <dsp:spPr>
        <a:xfrm>
          <a:off x="3049" y="10774"/>
          <a:ext cx="1833463" cy="7333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signing out cases remotely</a:t>
          </a:r>
        </a:p>
      </dsp:txBody>
      <dsp:txXfrm>
        <a:off x="3049" y="10774"/>
        <a:ext cx="1833463" cy="733385"/>
      </dsp:txXfrm>
    </dsp:sp>
    <dsp:sp modelId="{07DC25C5-1035-EA44-9DE1-9840F66A80F3}">
      <dsp:nvSpPr>
        <dsp:cNvPr id="0" name=""/>
        <dsp:cNvSpPr/>
      </dsp:nvSpPr>
      <dsp:spPr>
        <a:xfrm>
          <a:off x="3049" y="744159"/>
          <a:ext cx="1833463" cy="18442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"key out results obtained at CLIA lab”</a:t>
          </a:r>
          <a:br>
            <a:rPr lang="en-US" sz="1600" kern="1200" dirty="0"/>
          </a:br>
          <a:br>
            <a:rPr lang="en-US" sz="1600" kern="1200" dirty="0"/>
          </a:br>
          <a:br>
            <a:rPr lang="en-US" sz="1600" kern="1200" dirty="0"/>
          </a:br>
          <a:br>
            <a:rPr lang="en-US" sz="1600" kern="1200" dirty="0"/>
          </a:br>
          <a:r>
            <a:rPr lang="en-US" sz="1600" kern="1200" dirty="0"/>
            <a:t>&lt;</a:t>
          </a:r>
          <a:r>
            <a:rPr lang="en-US" sz="1600" b="1" kern="1200" dirty="0"/>
            <a:t>VPN example</a:t>
          </a:r>
          <a:r>
            <a:rPr lang="en-US" sz="1600" kern="1200" dirty="0"/>
            <a:t>&gt;</a:t>
          </a:r>
        </a:p>
      </dsp:txBody>
      <dsp:txXfrm>
        <a:off x="3049" y="744159"/>
        <a:ext cx="1833463" cy="1844296"/>
      </dsp:txXfrm>
    </dsp:sp>
    <dsp:sp modelId="{2334D4C3-4056-1B4A-9B68-7D2BB3406A33}">
      <dsp:nvSpPr>
        <dsp:cNvPr id="0" name=""/>
        <dsp:cNvSpPr/>
      </dsp:nvSpPr>
      <dsp:spPr>
        <a:xfrm>
          <a:off x="2093197" y="10774"/>
          <a:ext cx="1833463" cy="733385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reviewing cases remotely</a:t>
          </a:r>
        </a:p>
      </dsp:txBody>
      <dsp:txXfrm>
        <a:off x="2093197" y="10774"/>
        <a:ext cx="1833463" cy="733385"/>
      </dsp:txXfrm>
    </dsp:sp>
    <dsp:sp modelId="{26A2A4E1-485D-DA4A-9698-AF88F0D91308}">
      <dsp:nvSpPr>
        <dsp:cNvPr id="0" name=""/>
        <dsp:cNvSpPr/>
      </dsp:nvSpPr>
      <dsp:spPr>
        <a:xfrm>
          <a:off x="2093197" y="744159"/>
          <a:ext cx="1833463" cy="1844296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"taking slides home, reviewing using a microscope in home office”</a:t>
          </a:r>
          <a:br>
            <a:rPr lang="en-US" sz="1600" kern="1200" dirty="0"/>
          </a:br>
          <a:br>
            <a:rPr lang="en-US" sz="1600" kern="1200" dirty="0"/>
          </a:br>
          <a:r>
            <a:rPr lang="en-US" sz="1600" kern="1200" dirty="0"/>
            <a:t>&lt;</a:t>
          </a:r>
          <a:r>
            <a:rPr lang="en-US" sz="1600" b="1" kern="1200" dirty="0"/>
            <a:t>home screening</a:t>
          </a:r>
          <a:r>
            <a:rPr lang="en-US" sz="1600" kern="1200" dirty="0"/>
            <a:t>&gt;</a:t>
          </a:r>
        </a:p>
      </dsp:txBody>
      <dsp:txXfrm>
        <a:off x="2093197" y="744159"/>
        <a:ext cx="1833463" cy="1844296"/>
      </dsp:txXfrm>
    </dsp:sp>
    <dsp:sp modelId="{79D3BAF8-7C51-2C46-992A-6700E29DBBE8}">
      <dsp:nvSpPr>
        <dsp:cNvPr id="0" name=""/>
        <dsp:cNvSpPr/>
      </dsp:nvSpPr>
      <dsp:spPr>
        <a:xfrm>
          <a:off x="4183346" y="10774"/>
          <a:ext cx="1833463" cy="733385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using digital pathology</a:t>
          </a:r>
        </a:p>
      </dsp:txBody>
      <dsp:txXfrm>
        <a:off x="4183346" y="10774"/>
        <a:ext cx="1833463" cy="733385"/>
      </dsp:txXfrm>
    </dsp:sp>
    <dsp:sp modelId="{EE4DE47C-A3F5-BB47-B70D-57B20050EA0D}">
      <dsp:nvSpPr>
        <dsp:cNvPr id="0" name=""/>
        <dsp:cNvSpPr/>
      </dsp:nvSpPr>
      <dsp:spPr>
        <a:xfrm>
          <a:off x="4183346" y="744159"/>
          <a:ext cx="1833463" cy="1844296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"using WSI in a CLIA laboratory”</a:t>
          </a:r>
          <a:br>
            <a:rPr lang="en-US" sz="1600" kern="1200" dirty="0"/>
          </a:br>
          <a:br>
            <a:rPr lang="en-US" sz="1600" kern="1200" dirty="0"/>
          </a:br>
          <a:br>
            <a:rPr lang="en-US" sz="1600" kern="1200" dirty="0"/>
          </a:br>
          <a:br>
            <a:rPr lang="en-US" sz="1600" kern="1200" dirty="0"/>
          </a:br>
          <a:r>
            <a:rPr lang="en-US" sz="1600" kern="1200" dirty="0"/>
            <a:t>&lt;</a:t>
          </a:r>
          <a:r>
            <a:rPr lang="en-US" sz="1600" b="1" kern="1200" dirty="0"/>
            <a:t>primary review</a:t>
          </a:r>
          <a:r>
            <a:rPr lang="en-US" sz="1600" kern="1200" dirty="0"/>
            <a:t>&gt;</a:t>
          </a:r>
        </a:p>
      </dsp:txBody>
      <dsp:txXfrm>
        <a:off x="4183346" y="744159"/>
        <a:ext cx="1833463" cy="1844296"/>
      </dsp:txXfrm>
    </dsp:sp>
    <dsp:sp modelId="{F0B45075-E157-9645-A4CB-C5BD038C88FF}">
      <dsp:nvSpPr>
        <dsp:cNvPr id="0" name=""/>
        <dsp:cNvSpPr/>
      </dsp:nvSpPr>
      <dsp:spPr>
        <a:xfrm>
          <a:off x="6273495" y="10774"/>
          <a:ext cx="1833463" cy="73338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using digital pathology remotely</a:t>
          </a:r>
        </a:p>
      </dsp:txBody>
      <dsp:txXfrm>
        <a:off x="6273495" y="10774"/>
        <a:ext cx="1833463" cy="733385"/>
      </dsp:txXfrm>
    </dsp:sp>
    <dsp:sp modelId="{E52CB092-0A72-E64C-A3A4-CAD9E5BA6D76}">
      <dsp:nvSpPr>
        <dsp:cNvPr id="0" name=""/>
        <dsp:cNvSpPr/>
      </dsp:nvSpPr>
      <dsp:spPr>
        <a:xfrm>
          <a:off x="6273495" y="744159"/>
          <a:ext cx="1833463" cy="184429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"having a WSI process in CLIA laboratory. Primary review at an off-site location”</a:t>
          </a:r>
          <a:br>
            <a:rPr lang="en-US" sz="1600" kern="1200" dirty="0"/>
          </a:br>
          <a:br>
            <a:rPr lang="en-US" sz="1600" kern="1200" dirty="0"/>
          </a:br>
          <a:r>
            <a:rPr lang="en-US" sz="1600" kern="1200" dirty="0"/>
            <a:t>&lt;</a:t>
          </a:r>
          <a:r>
            <a:rPr lang="en-US" sz="1600" b="1" kern="1200" dirty="0"/>
            <a:t>primary remote review</a:t>
          </a:r>
          <a:r>
            <a:rPr lang="en-US" sz="1600" kern="1200" dirty="0"/>
            <a:t>&gt;</a:t>
          </a:r>
        </a:p>
      </dsp:txBody>
      <dsp:txXfrm>
        <a:off x="6273495" y="744159"/>
        <a:ext cx="1833463" cy="184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F504-6B7D-0E4E-BFB6-2200B71F8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4136C-BEF7-3843-8E1A-C722F4F3D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ED72F-55F2-4444-B585-E5067228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E25D-DF11-4741-A514-0663F685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0618D-1960-7C46-A781-2E971311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0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00E8-FD43-BD48-8CA0-9FFFDC3B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00B05-AAE4-E342-BF41-806E7BC2A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71FF4-B3E7-D44E-A344-5F50373E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327C5-40FB-804E-A5F0-697FE54D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8986-5299-D843-9745-4915E2C1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0D3D1-4BB1-0E44-B4FB-D8DDF26F6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783CF-6C3E-CF4F-9946-E0FB5794C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90BB7-7E20-F242-AAC8-DE161E4E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B2828-1B7A-734F-81D9-105C3526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EED43-960A-074B-B9D1-D6CA96AC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A450-B348-7E4D-B6B3-034CB122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9054-F21F-8F4A-93BC-0624E9D43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AD66-2BF0-774B-9405-5E63BBC8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9A9F2-67B0-E74B-BB42-9BCA1F5D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A48C-DA84-B84C-ABDB-0BDC883E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2620-FD0D-DF41-8D11-E4C35A9F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961EB-C052-784C-A9D1-21EBA707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D1AA9-81F9-D641-A40E-4E6CBF61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754ED-131B-4C40-8375-D2093455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54993-3B74-0A48-9F61-BCDC2352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E720-82D8-0F4B-B470-DC6BD0DB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E4B2-38E5-8C4F-B244-4B756A00F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B72D1-BB69-1A4C-95FA-5482F51BC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0F4AD-CE3B-5A44-9E9D-88BA0032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8C8A3-FC50-A14C-B13D-A697E9DB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04557-5D74-2A46-BFDD-89B60575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D724-9547-D947-8DA1-C4C85573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31C5-A528-3B44-AE47-089AE624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42739-63D3-AD47-B288-29E19D8E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6CE5E-4AB6-A843-8B1E-261B9765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68549-BB8B-614A-B6C8-072223D57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C44C1-433D-4945-B9BB-731BEC96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E3190-D73E-9A49-8EF9-F4460DF2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D7116-0847-EE42-BC91-8DDF9B54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E00F-423C-3E4A-982C-BE2812F5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88DF1-BF9A-CD45-A5B5-D61BF995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E4810-70C6-AF45-9952-B35F29DC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A7AFD-0670-AC46-B411-F3AA4F80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32857-51DC-EA46-AC90-21053DB8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7C615-8B95-2F48-8ADF-90DC218E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8059-9E27-BE40-BD31-4168D54D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4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7DA1-276F-1141-9099-F323F1E1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A6CAD-37BF-2742-AD15-F2314359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37545-00C9-4D4F-AD5C-26C3D0D12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17713-CF93-484E-93D1-F5EE9920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AD730-07EE-634A-865E-BBA4F113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7F8CD-8E32-FB45-9AF7-634F2DEF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6C31-F857-3947-81E6-1CFD3D91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8867B-FF79-B645-BAA7-CEADF8163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04FEB-32C7-CC47-BEE4-744232CD2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B62F4-9832-A544-A1E3-E315B5A4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86FD6-C907-9745-BDEF-41354652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A0CFE-9E83-4E4C-B122-212EF283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F2CDC-5FCE-D844-8941-45072BC6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478B0-15D8-3F45-8A10-0BF1415B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09E0-F4ED-4448-8C68-7ABB60B33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C72E-C60D-C345-B4EF-AF18BFCCC3B4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92F9C-7C16-954B-A55F-5B006B077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D3521-93DF-D645-A922-5118F9B7D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77BA-24C5-2643-AB64-FD73499F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C84138-3D8E-6D4B-B29B-6A174E66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315"/>
            <a:ext cx="12192000" cy="62813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CF0C06-4F12-4D40-9AFA-2A624683668C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09F40-96B7-254E-A823-D4FCE63CA631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461F70-B2E1-3242-BC73-156908943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45" y="814151"/>
            <a:ext cx="7332482" cy="522969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BCB24C-C9FD-4844-849C-F47391F65E89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61BC2-C003-564B-9F5B-3359C79AF8CD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751AF45-E0F5-984B-AEFF-2A44A35BB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55" y="458240"/>
            <a:ext cx="7225631" cy="594151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36D9A3-C93B-8648-8222-D19EFD1C5470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D3545-2C74-C249-806A-2926BBCE6BBB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1356DC-3621-A744-8D28-6EE370DD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138" y="151223"/>
            <a:ext cx="3432690" cy="15878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65FD7D6-6BAA-0246-9BD6-BC14D573A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38" y="1815312"/>
            <a:ext cx="3432690" cy="235786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17CA07-DB17-344C-A965-08F1893B3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138" y="4285432"/>
            <a:ext cx="3432690" cy="234948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8B59D624-94AF-A842-ABC7-0338AF9AB8AA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213132" y="945168"/>
            <a:ext cx="2863006" cy="808032"/>
          </a:xfrm>
          <a:prstGeom prst="bentConnector3">
            <a:avLst>
              <a:gd name="adj1" fmla="val 8230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DDB6EB7-C2FE-F345-BFE4-56BCF300772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827987" y="2872551"/>
            <a:ext cx="2248151" cy="121696"/>
          </a:xfrm>
          <a:prstGeom prst="bentConnector3">
            <a:avLst>
              <a:gd name="adj1" fmla="val 7945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1CE6ED9-D9F2-8B41-9508-9AC26DE7333D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261242" y="5460175"/>
            <a:ext cx="6814896" cy="560226"/>
          </a:xfrm>
          <a:prstGeom prst="bentConnector3">
            <a:avLst>
              <a:gd name="adj1" fmla="val 9441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3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9029-89C8-9C43-95B2-C43AA87C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4552-1A47-5748-95B7-EFC32873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Dr. </a:t>
            </a:r>
            <a:r>
              <a:rPr lang="en-US" dirty="0" err="1"/>
              <a:t>Balis</a:t>
            </a:r>
            <a:r>
              <a:rPr lang="en-US" dirty="0"/>
              <a:t> “Core regulatory lesion is restriction of professional practice”</a:t>
            </a:r>
          </a:p>
          <a:p>
            <a:r>
              <a:rPr lang="en-US" dirty="0"/>
              <a:t>”historic regulatory overreach” </a:t>
            </a:r>
          </a:p>
          <a:p>
            <a:r>
              <a:rPr lang="en-US" dirty="0"/>
              <a:t>Compare radiology (contrast, different regulatory stringency, professional activity)</a:t>
            </a:r>
          </a:p>
          <a:p>
            <a:r>
              <a:rPr lang="en-US" dirty="0"/>
              <a:t>Pathology =&gt; regulatory framework is prescriptive</a:t>
            </a:r>
          </a:p>
          <a:p>
            <a:r>
              <a:rPr lang="en-US" dirty="0"/>
              <a:t>Radiology =&gt; (HIPAA, technical ability).</a:t>
            </a:r>
          </a:p>
          <a:p>
            <a:r>
              <a:rPr lang="en-US" b="1" dirty="0"/>
              <a:t>Aim: </a:t>
            </a:r>
            <a:r>
              <a:rPr lang="en-US" dirty="0"/>
              <a:t>Carving out ”the practice of pathology”</a:t>
            </a:r>
          </a:p>
          <a:p>
            <a:pPr lvl="1"/>
            <a:r>
              <a:rPr lang="en-US" dirty="0"/>
              <a:t>Key element is “professional judgement by pathologist”</a:t>
            </a:r>
          </a:p>
          <a:p>
            <a:pPr lvl="1"/>
            <a:r>
              <a:rPr lang="en-US" dirty="0"/>
              <a:t>Practice of pathology (“professional”) needs to be independent of the physical location</a:t>
            </a:r>
          </a:p>
          <a:p>
            <a:pPr lvl="1"/>
            <a:r>
              <a:rPr lang="en-US" dirty="0"/>
              <a:t>Professional judgement cannot be part of the regulatory confines.</a:t>
            </a:r>
          </a:p>
        </p:txBody>
      </p:sp>
    </p:spTree>
    <p:extLst>
      <p:ext uri="{BB962C8B-B14F-4D97-AF65-F5344CB8AC3E}">
        <p14:creationId xmlns:p14="http://schemas.microsoft.com/office/powerpoint/2010/main" val="132371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E01C-EDC3-F64E-A5AA-904A37DA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55A7-79FE-A64B-B40C-A3DD04A1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45"/>
            <a:ext cx="10515600" cy="4351338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Sirintrapun</a:t>
            </a:r>
            <a:r>
              <a:rPr lang="en-US" dirty="0"/>
              <a:t>: “who are the surveyors”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=&gt; provide list</a:t>
            </a:r>
          </a:p>
          <a:p>
            <a:endParaRPr lang="en-US" dirty="0"/>
          </a:p>
          <a:p>
            <a:r>
              <a:rPr lang="en-US" dirty="0"/>
              <a:t>Dr. Evans:</a:t>
            </a:r>
          </a:p>
          <a:p>
            <a:pPr lvl="1"/>
            <a:r>
              <a:rPr lang="en-US" dirty="0"/>
              <a:t>Image quality =&gt; pathologist review is ultimately QA/QC check </a:t>
            </a:r>
          </a:p>
          <a:p>
            <a:pPr lvl="1"/>
            <a:r>
              <a:rPr lang="en-US" dirty="0"/>
              <a:t>Pathologist would not use “poor quality” sections/stains/scans</a:t>
            </a:r>
          </a:p>
          <a:p>
            <a:pPr lvl="1"/>
            <a:r>
              <a:rPr lang="en-US" dirty="0"/>
              <a:t>Re-iterates the point of “review” is professional activity.</a:t>
            </a:r>
          </a:p>
        </p:txBody>
      </p:sp>
    </p:spTree>
    <p:extLst>
      <p:ext uri="{BB962C8B-B14F-4D97-AF65-F5344CB8AC3E}">
        <p14:creationId xmlns:p14="http://schemas.microsoft.com/office/powerpoint/2010/main" val="154791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EECA-5842-3545-8CB9-B25F8337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6AE42-AF6E-0645-9409-2FB93D7BB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Sirintrapun</a:t>
            </a:r>
            <a:endParaRPr lang="en-US" dirty="0"/>
          </a:p>
          <a:p>
            <a:pPr lvl="1"/>
            <a:r>
              <a:rPr lang="en-US" dirty="0"/>
              <a:t>Accreditation =&gt; guidance already there</a:t>
            </a:r>
          </a:p>
          <a:p>
            <a:pPr lvl="1"/>
            <a:r>
              <a:rPr lang="en-US" dirty="0"/>
              <a:t>Credentialing (“institutional oversight”)</a:t>
            </a:r>
          </a:p>
          <a:p>
            <a:pPr lvl="1"/>
            <a:r>
              <a:rPr lang="en-US" dirty="0"/>
              <a:t>“Validation” &lt;=. Inspection how do you use this…</a:t>
            </a:r>
          </a:p>
          <a:p>
            <a:pPr lvl="2"/>
            <a:r>
              <a:rPr lang="en-US" dirty="0"/>
              <a:t>xxx questions during audit </a:t>
            </a:r>
          </a:p>
          <a:p>
            <a:pPr lvl="1"/>
            <a:endParaRPr lang="en-US" dirty="0"/>
          </a:p>
          <a:p>
            <a:r>
              <a:rPr lang="en-US" dirty="0"/>
              <a:t>Can we define this in the context of today?</a:t>
            </a:r>
          </a:p>
          <a:p>
            <a:endParaRPr lang="en-US" dirty="0"/>
          </a:p>
          <a:p>
            <a:r>
              <a:rPr lang="en-US" dirty="0"/>
              <a:t>Professionalism vs. process in lab… </a:t>
            </a:r>
          </a:p>
        </p:txBody>
      </p:sp>
    </p:spTree>
    <p:extLst>
      <p:ext uri="{BB962C8B-B14F-4D97-AF65-F5344CB8AC3E}">
        <p14:creationId xmlns:p14="http://schemas.microsoft.com/office/powerpoint/2010/main" val="127088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62EC-B70D-2348-A038-25C4C8F2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C4BA0-7FF7-0441-BD2D-DB82B5396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 “physical media” (e.g. physical slide) vs. “digital”/”data review”</a:t>
            </a:r>
          </a:p>
          <a:p>
            <a:r>
              <a:rPr lang="en-US" dirty="0"/>
              <a:t>Approach to tackle regulatory framework from state operations manual “amendment” =&gt; specifying</a:t>
            </a:r>
          </a:p>
          <a:p>
            <a:r>
              <a:rPr lang="en-US" dirty="0"/>
              <a:t>Dr. </a:t>
            </a:r>
            <a:r>
              <a:rPr lang="en-US" dirty="0" err="1"/>
              <a:t>Sirintrapun</a:t>
            </a:r>
            <a:r>
              <a:rPr lang="en-US" dirty="0"/>
              <a:t> =&gt; account for various practices (e.g. molecular, digital pathology)</a:t>
            </a:r>
          </a:p>
          <a:p>
            <a:r>
              <a:rPr lang="en-US" dirty="0"/>
              <a:t>Dr. </a:t>
            </a:r>
            <a:r>
              <a:rPr lang="en-US" dirty="0" err="1"/>
              <a:t>Balis</a:t>
            </a:r>
            <a:r>
              <a:rPr lang="en-US" dirty="0"/>
              <a:t> =&gt; could also account for remote review of microbiology</a:t>
            </a:r>
          </a:p>
          <a:p>
            <a:r>
              <a:rPr lang="en-US" dirty="0"/>
              <a:t>CP should also be in scope.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3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96BE-F35D-7C42-AB15-BFC7A834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6064-8EB7-0E4D-B52A-BED77FB2F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Goldstein: Does the medical legal risk around s/o “blurry image” need to be preserve the view</a:t>
            </a:r>
          </a:p>
          <a:p>
            <a:r>
              <a:rPr lang="en-US" dirty="0"/>
              <a:t>Tracking of metadata, quality tracking</a:t>
            </a:r>
          </a:p>
          <a:p>
            <a:r>
              <a:rPr lang="en-US" dirty="0"/>
              <a:t>Dr. </a:t>
            </a:r>
            <a:r>
              <a:rPr lang="en-US" dirty="0" err="1"/>
              <a:t>Balis</a:t>
            </a:r>
            <a:r>
              <a:rPr lang="en-US" dirty="0"/>
              <a:t>: can close gap in current practice</a:t>
            </a:r>
          </a:p>
          <a:p>
            <a:pPr lvl="1"/>
            <a:r>
              <a:rPr lang="en-US" dirty="0"/>
              <a:t>E.g., reviewed all fields, magnification, time…</a:t>
            </a:r>
          </a:p>
          <a:p>
            <a:pPr lvl="1"/>
            <a:r>
              <a:rPr lang="en-US" dirty="0"/>
              <a:t>Digital modalities may provide additional </a:t>
            </a:r>
            <a:r>
              <a:rPr lang="en-US" dirty="0" err="1"/>
              <a:t>tracability</a:t>
            </a:r>
            <a:r>
              <a:rPr lang="en-US" dirty="0"/>
              <a:t>/transparency “fiduciary transcripts”</a:t>
            </a:r>
          </a:p>
          <a:p>
            <a:r>
              <a:rPr lang="en-US" dirty="0"/>
              <a:t>Dr. Obstfeld: clinical pathology angle is important</a:t>
            </a:r>
          </a:p>
          <a:p>
            <a:r>
              <a:rPr lang="en-US" dirty="0"/>
              <a:t>Should technologist review (screening) be included in these considerations. At home verification…</a:t>
            </a:r>
          </a:p>
        </p:txBody>
      </p:sp>
    </p:spTree>
    <p:extLst>
      <p:ext uri="{BB962C8B-B14F-4D97-AF65-F5344CB8AC3E}">
        <p14:creationId xmlns:p14="http://schemas.microsoft.com/office/powerpoint/2010/main" val="140811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57EC-C1D6-3B40-9D46-C07922FA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0F17-1D18-BD4B-B8EC-FE94E1C8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Torres: pathway =&gt; how to communicate is very important</a:t>
            </a:r>
          </a:p>
          <a:p>
            <a:endParaRPr lang="en-US" dirty="0"/>
          </a:p>
          <a:p>
            <a:r>
              <a:rPr lang="en-US" dirty="0"/>
              <a:t>Dr. Evans: risk of NOT doing it… we should not take “experts” out of the loop because they are remote</a:t>
            </a:r>
          </a:p>
          <a:p>
            <a:endParaRPr lang="en-US" dirty="0"/>
          </a:p>
          <a:p>
            <a:r>
              <a:rPr lang="en-US" dirty="0"/>
              <a:t>Rules / guidance should not be role-based but </a:t>
            </a:r>
            <a:r>
              <a:rPr lang="en-US"/>
              <a:t>asset 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8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29C8-3BFD-1A47-869F-A6895950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5668-7181-A748-A8CE-0B0E775C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3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76BE-CDB3-E447-AD77-9A367538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Meetings to tackle a giant topic</a:t>
            </a:r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9D75FD0-0811-5044-B781-BDC2DEBFD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54922"/>
            <a:ext cx="7898027" cy="507995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4F0114-7908-4948-B000-19EA89372AF1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F5A43-7133-3E4E-8D5B-ED32E6C7B6BC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08DB-660E-7D42-BA94-CAE06D64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FB42874-E251-7C42-B8BC-6076F0E87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" y="534730"/>
            <a:ext cx="11774889" cy="578854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AE8C11-6023-3248-A67F-9B3A05DEA80D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DB881-3D8C-1542-AA23-53234358E0F4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22E5-7376-A545-826B-D4EEB860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A274-CFCB-FF4F-9763-1FB931FFC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 “go-to” resource</a:t>
            </a:r>
          </a:p>
          <a:p>
            <a:r>
              <a:rPr lang="en-US" dirty="0"/>
              <a:t>Outline what the current (enforcement discretion state) enables</a:t>
            </a:r>
          </a:p>
          <a:p>
            <a:r>
              <a:rPr lang="en-US" dirty="0"/>
              <a:t>Practical outline of what’s needed</a:t>
            </a:r>
          </a:p>
          <a:p>
            <a:r>
              <a:rPr lang="en-US" dirty="0"/>
              <a:t>Discuss key issues related to telepathology and remote digital pathology</a:t>
            </a:r>
          </a:p>
          <a:p>
            <a:r>
              <a:rPr lang="en-US" dirty="0"/>
              <a:t>Other topics?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18354-7626-E744-90E1-BF93B7901814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2F223-E101-B74D-8E37-CB8238909730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2854-0E44-504E-805F-9D90A368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1" y="345989"/>
            <a:ext cx="1873470" cy="1325563"/>
          </a:xfrm>
        </p:spPr>
        <p:txBody>
          <a:bodyPr/>
          <a:lstStyle/>
          <a:p>
            <a:r>
              <a:rPr lang="en-US" dirty="0"/>
              <a:t>Scope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B9C64B-99B1-B747-A6F8-7F7B8A748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93940"/>
              </p:ext>
            </p:extLst>
          </p:nvPr>
        </p:nvGraphicFramePr>
        <p:xfrm>
          <a:off x="1626476" y="679996"/>
          <a:ext cx="10515600" cy="259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E409855-0449-4A47-A472-87301D277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940818"/>
              </p:ext>
            </p:extLst>
          </p:nvPr>
        </p:nvGraphicFramePr>
        <p:xfrm>
          <a:off x="3251675" y="3581947"/>
          <a:ext cx="8110008" cy="259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D006F0D-4046-E045-B690-B7D73870DA3D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DA252-4843-B54A-BC8C-102682F9FFE4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7DCBAF-9B68-A143-80A9-B7DFE7B5ED25}"/>
              </a:ext>
            </a:extLst>
          </p:cNvPr>
          <p:cNvSpPr txBox="1">
            <a:spLocks/>
          </p:cNvSpPr>
          <p:nvPr/>
        </p:nvSpPr>
        <p:spPr>
          <a:xfrm>
            <a:off x="281151" y="3279227"/>
            <a:ext cx="1873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03423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D10418B-6DC1-A547-8962-26D4AD28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" y="452798"/>
            <a:ext cx="8493360" cy="5721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3DF014-A5BF-B240-AD45-27EBA40DDB1E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6D892-20A3-E248-8792-687C8F9AD6A5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96E3-BCD0-DA43-9709-A4C48701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222421"/>
            <a:ext cx="10515600" cy="1325563"/>
          </a:xfrm>
        </p:spPr>
        <p:txBody>
          <a:bodyPr/>
          <a:lstStyle/>
          <a:p>
            <a:r>
              <a:rPr lang="en-US" dirty="0"/>
              <a:t>Target audience… and why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524CBD-0537-C048-B70E-B0E57D8B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5" y="1176697"/>
            <a:ext cx="7494045" cy="53353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6A16EC-2AF0-0546-8071-8254C75612CE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EB54E3-A216-F54F-A294-979C34CF786A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04775-5450-214A-9CD1-5A2954293340}"/>
              </a:ext>
            </a:extLst>
          </p:cNvPr>
          <p:cNvSpPr/>
          <p:nvPr/>
        </p:nvSpPr>
        <p:spPr>
          <a:xfrm>
            <a:off x="843810" y="3226632"/>
            <a:ext cx="3867807" cy="3021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8DD39F70-68A2-5544-83F0-E56A122F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914" y="1770405"/>
            <a:ext cx="5010086" cy="253696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4306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A1A3-353A-F340-B8CB-70A1C326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C27B2-4F38-CF4C-99F4-540F61AA6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415" y="365124"/>
            <a:ext cx="5430336" cy="7027495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99AA6B3-9ADA-404D-9E7C-1FC42E708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6952" y="1773794"/>
            <a:ext cx="7193861" cy="3036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9FE131-E702-7C4A-8F27-C93BE9CC6BBF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E8CEE-D5FF-7A43-896E-16F747A6BA2D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4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96E3-BCD0-DA43-9709-A4C48701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222421"/>
            <a:ext cx="10515600" cy="1325563"/>
          </a:xfrm>
        </p:spPr>
        <p:txBody>
          <a:bodyPr/>
          <a:lstStyle/>
          <a:p>
            <a:r>
              <a:rPr lang="en-US" dirty="0"/>
              <a:t>Target audience… and why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342BDF-6E36-A046-9D19-543F5A31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51" y="1449180"/>
            <a:ext cx="5083582" cy="38608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01ED4AA-D42B-AA42-B7DA-B9DBC8D9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9179"/>
            <a:ext cx="5529749" cy="474249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6A16EC-2AF0-0546-8071-8254C75612CE}"/>
              </a:ext>
            </a:extLst>
          </p:cNvPr>
          <p:cNvSpPr/>
          <p:nvPr/>
        </p:nvSpPr>
        <p:spPr>
          <a:xfrm>
            <a:off x="0" y="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EB54E3-A216-F54F-A294-979C34CF786A}"/>
              </a:ext>
            </a:extLst>
          </p:cNvPr>
          <p:cNvSpPr/>
          <p:nvPr/>
        </p:nvSpPr>
        <p:spPr>
          <a:xfrm>
            <a:off x="0" y="6512010"/>
            <a:ext cx="12192000" cy="345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3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572</Words>
  <Application>Microsoft Macintosh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3 Meetings to tackle a giant topic</vt:lpstr>
      <vt:lpstr>PowerPoint Presentation</vt:lpstr>
      <vt:lpstr>Aim</vt:lpstr>
      <vt:lpstr>Scope</vt:lpstr>
      <vt:lpstr>PowerPoint Presentation</vt:lpstr>
      <vt:lpstr>Target audience… and why</vt:lpstr>
      <vt:lpstr>Eligibility</vt:lpstr>
      <vt:lpstr>Target audience… and why</vt:lpstr>
      <vt:lpstr>PowerPoint Presentation</vt:lpstr>
      <vt:lpstr>PowerPoint Presentation</vt:lpstr>
      <vt:lpstr>Discussion</vt:lpstr>
      <vt:lpstr>Discussion</vt:lpstr>
      <vt:lpstr>Discussion</vt:lpstr>
      <vt:lpstr>Discussion</vt:lpstr>
      <vt:lpstr>Discussion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Lennerz, Jochen K.,M.D.</dc:creator>
  <cp:lastModifiedBy>Lennerz, Jochen K.,M.D.</cp:lastModifiedBy>
  <cp:revision>10</cp:revision>
  <dcterms:created xsi:type="dcterms:W3CDTF">2021-12-09T14:20:23Z</dcterms:created>
  <dcterms:modified xsi:type="dcterms:W3CDTF">2021-12-09T17:40:10Z</dcterms:modified>
</cp:coreProperties>
</file>