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EFB455"/>
    <a:srgbClr val="0070C0"/>
    <a:srgbClr val="01ABE4"/>
    <a:srgbClr val="23B4C9"/>
    <a:srgbClr val="003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1088"/>
  </p:normalViewPr>
  <p:slideViewPr>
    <p:cSldViewPr snapToGrid="0" snapToObjects="1">
      <p:cViewPr varScale="1">
        <p:scale>
          <a:sx n="102" d="100"/>
          <a:sy n="102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3BC99-5BFD-0E4F-8DD3-2F8747ABE948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FA4AB-46BB-B34A-83B4-1AA9A3F3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9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0357-5343-254D-8151-1C28540DA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8A412-1363-424D-9572-931A4274F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14B51-ACF0-7742-957B-27746095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8090D-9299-4F46-9FAC-C11C989B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48F01-F67B-D446-A447-A4A7646D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3044-E912-C849-8883-8B0957384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CAEBE-F996-4F44-A3DC-4DBB76483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7C25D-D4A2-F442-94FF-EB02A7D6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FA269-61F9-A94E-8A4B-69CA0F54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27506-CA1A-4040-84E6-1F632BC9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C8D5A-B511-D648-A098-D707873D6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B69D6-9A7B-0C4C-B6BD-AA7B477F4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08FA9-C535-0444-A734-AA6D06F6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A5EAC-212B-304D-9A5A-4ACAAE0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4CC5C-749F-A046-B5A4-07791946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6979-7C5B-E642-B44A-A4137BE75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ACAC6-14C9-7349-87F9-25E03BA4A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5E9DA-9422-0F4C-9F80-1D722245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644E0-A39E-074F-ACD2-7A4EB905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A1EB-718E-5247-8FE0-4B3ADF57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5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E8FE8-8BE7-2945-8AE4-4F6F1E5C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D15E1-DB95-0544-886F-DD04C64C1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D2041-6282-A141-A360-DFC286BC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1701D-1AD3-4F4A-A54C-DA5CB883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AB61C-CCBB-1948-8F65-3B1555A5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2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BB78-71D1-4D41-87CF-164630CB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25B7C-DE99-D843-90CB-3DDD52961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3AE71-3FB7-5A46-8CF8-613256875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85D5-6629-9F4A-9C72-9F6DF6A4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18C10-70B3-CB44-B9D0-1D957E58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A1AF9-4E88-EC4B-9081-40FD2FE4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0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DEB85-0560-7F4E-A2FD-FEE22DC2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33042-D797-A24A-A01B-0D07267DA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0AB26-F167-2F45-9036-AAE384C79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07088E-2ECC-9B4E-9F30-B64F17016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998FD-D979-DC4E-9EF1-C534DE906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577712-EDA6-1149-ACFF-BDEAAB16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2BE7C-0812-2E41-9AA7-8CF1E783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3C0867-761E-B24E-8E7E-BF35E3F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C148-FCF1-974B-923D-862C3F36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F1F803-48CF-8648-90B3-35254D61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6E0F1-F680-EE46-8D29-C66F2D18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D8C12-001D-824E-B440-70B80790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174BD-6996-4042-BE31-30AAE34B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D5DC49-C623-CB44-9090-B638E84A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68E24-C12D-9C44-B255-B5C7476A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6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804C-3D4F-DE4F-9BDB-2E7077F4C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1F1C9-9E25-C84C-9B95-09E71DDA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1A71F-1AFD-0F44-A117-7ED757027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E26D5-934B-6B4B-9EEB-48DDA72F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B71F1-FA5E-4B47-A173-A6850F37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79797-5D36-D549-9E8E-36AB315D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9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BA07-C49C-5048-A3C4-FC83EEC0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9A62D-FBF4-364D-8AF7-7BEED5B1E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48DF5-EFE1-AB45-A66B-DA4C6F8AC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095CA-AE80-EF4A-934D-6AD99701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EBA5A-9780-9542-824D-868AA804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E14E0-38CD-694F-B755-FC14C348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5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8F008-371A-4542-8184-09606D2E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4C701-95C4-5744-935B-C3DDBBB77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C8845-AFCA-2C46-88EA-B830ACC00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DB16-F66F-8C4C-A007-53F7B5E38055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0529-5450-F147-B921-C895E8C8D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0443A-BC5B-4C42-98E2-5EBD64E8D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BC8A6-90A5-5D47-8B46-CDD4D006E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igipathalliance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5BF3-266D-8A45-A983-F0D9862FA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229926"/>
            <a:ext cx="8886824" cy="1585913"/>
          </a:xfr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Britannic Bold" panose="020B0903060703020204" pitchFamily="34" charset="77"/>
                <a:cs typeface="Aharoni" panose="02010803020104030203" pitchFamily="2" charset="-79"/>
              </a:rPr>
              <a:t>Aubrey Walker</a:t>
            </a:r>
            <a:br>
              <a:rPr lang="en-US" sz="4800" dirty="0">
                <a:latin typeface="Britannic Bold" panose="020B0903060703020204" pitchFamily="34" charset="77"/>
                <a:cs typeface="Aharoni" panose="02010803020104030203" pitchFamily="2" charset="-79"/>
              </a:rPr>
            </a:br>
            <a:r>
              <a:rPr lang="en-US" sz="4800" dirty="0">
                <a:latin typeface="Britannic Bold" panose="020B0903060703020204" pitchFamily="34" charset="77"/>
                <a:cs typeface="Aharoni" panose="02010803020104030203" pitchFamily="2" charset="-79"/>
              </a:rPr>
              <a:t>PIcc Project Manager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333501-D397-9240-817C-257479D3F4C9}"/>
              </a:ext>
            </a:extLst>
          </p:cNvPr>
          <p:cNvSpPr/>
          <p:nvPr/>
        </p:nvSpPr>
        <p:spPr>
          <a:xfrm>
            <a:off x="4850104" y="2490396"/>
            <a:ext cx="71459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SzPct val="125000"/>
              <a:buFont typeface="Wingdings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B.S. in Hospitality and Business Management</a:t>
            </a:r>
          </a:p>
          <a:p>
            <a:pPr>
              <a:buClr>
                <a:schemeClr val="tx1"/>
              </a:buClr>
              <a:buSzPct val="125000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125000"/>
              <a:buFont typeface="Wingdings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Previous experience from the Hospitality and Tourism Industry, I changed career paths during the COVID-19 Pandemic </a:t>
            </a:r>
          </a:p>
          <a:p>
            <a:pPr marL="285750" indent="-285750">
              <a:buClr>
                <a:schemeClr val="tx1"/>
              </a:buClr>
              <a:buSzPct val="125000"/>
              <a:buFont typeface="Wingdings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125000"/>
              <a:buFont typeface="Wingdings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You can reach me at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digipathalliance@gmail.com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Clr>
                <a:schemeClr val="tx1"/>
              </a:buClr>
              <a:buSzPct val="125000"/>
              <a:buFont typeface="Wingdings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SzPct val="125000"/>
              <a:buFont typeface="Wingdings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Fun Fact: I love to travel; I have been to 43 of the 50 States! (And 7 Countries!)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92F87B-1FC0-B44D-A892-4BBA5C0ED6BE}"/>
              </a:ext>
            </a:extLst>
          </p:cNvPr>
          <p:cNvSpPr txBox="1"/>
          <p:nvPr/>
        </p:nvSpPr>
        <p:spPr>
          <a:xfrm>
            <a:off x="311667" y="5437808"/>
            <a:ext cx="5120710" cy="923330"/>
          </a:xfrm>
          <a:prstGeom prst="rect">
            <a:avLst/>
          </a:prstGeom>
          <a:ln w="19050">
            <a:noFill/>
          </a:ln>
          <a:effectLst>
            <a:softEdge rad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Looking forward to positively contributing to the Alliance as it works towards its aim of coming together to transform the field of digital pathology.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6DFAD49-320F-A349-83BD-46C69BFA9A70}"/>
              </a:ext>
            </a:extLst>
          </p:cNvPr>
          <p:cNvSpPr/>
          <p:nvPr/>
        </p:nvSpPr>
        <p:spPr>
          <a:xfrm>
            <a:off x="320278" y="5362168"/>
            <a:ext cx="5065431" cy="1114093"/>
          </a:xfrm>
          <a:prstGeom prst="roundRect">
            <a:avLst/>
          </a:prstGeom>
          <a:noFill/>
          <a:ln w="28575">
            <a:solidFill>
              <a:srgbClr val="F9D7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6742DE-CE41-FD44-9BF2-6C9633848977}"/>
              </a:ext>
            </a:extLst>
          </p:cNvPr>
          <p:cNvSpPr/>
          <p:nvPr/>
        </p:nvSpPr>
        <p:spPr>
          <a:xfrm>
            <a:off x="0" y="-9976"/>
            <a:ext cx="12192000" cy="298701"/>
          </a:xfrm>
          <a:prstGeom prst="rect">
            <a:avLst/>
          </a:prstGeom>
          <a:solidFill>
            <a:srgbClr val="EFB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CC18C7-C1E8-294D-807C-61E197B4C16A}"/>
              </a:ext>
            </a:extLst>
          </p:cNvPr>
          <p:cNvSpPr/>
          <p:nvPr/>
        </p:nvSpPr>
        <p:spPr>
          <a:xfrm>
            <a:off x="0" y="6559296"/>
            <a:ext cx="12192000" cy="298703"/>
          </a:xfrm>
          <a:prstGeom prst="rect">
            <a:avLst/>
          </a:prstGeom>
          <a:solidFill>
            <a:srgbClr val="EFB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FD1E5CCB-EB92-0D56-9368-1762A1E2C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318" y="1981735"/>
            <a:ext cx="31813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4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Wingdings</vt:lpstr>
      <vt:lpstr>Office Theme</vt:lpstr>
      <vt:lpstr>Aubrey Walker PIcc Project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Alliance at Visions 2020</dc:title>
  <dc:creator>Lennerz, Jochen K.,M.D.</dc:creator>
  <cp:lastModifiedBy>Lennerz, Jochen K.,MD, PhD</cp:lastModifiedBy>
  <cp:revision>9</cp:revision>
  <cp:lastPrinted>2020-11-01T18:24:00Z</cp:lastPrinted>
  <dcterms:created xsi:type="dcterms:W3CDTF">2020-10-30T08:45:40Z</dcterms:created>
  <dcterms:modified xsi:type="dcterms:W3CDTF">2022-10-26T16:29:11Z</dcterms:modified>
</cp:coreProperties>
</file>